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A83C0F"/>
    <a:srgbClr val="003698"/>
    <a:srgbClr val="707276"/>
    <a:srgbClr val="D57500"/>
    <a:srgbClr val="B2B3B5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54" d="100"/>
          <a:sy n="154" d="100"/>
        </p:scale>
        <p:origin x="-114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0EC91B-5E2D-E544-B182-E8D832784244}" type="datetimeFigureOut">
              <a:rPr lang="en-US" smtClean="0"/>
              <a:pPr/>
              <a:t>6/16/11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40A8A7-0740-FC4E-80A1-DCDE12A991C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1467"/>
          <p:cNvGrpSpPr>
            <a:grpSpLocks/>
          </p:cNvGrpSpPr>
          <p:nvPr/>
        </p:nvGrpSpPr>
        <p:grpSpPr bwMode="auto">
          <a:xfrm>
            <a:off x="585416" y="2185625"/>
            <a:ext cx="4148680" cy="935301"/>
            <a:chOff x="9296400" y="6553200"/>
            <a:chExt cx="3048000" cy="687248"/>
          </a:xfrm>
        </p:grpSpPr>
        <p:grpSp>
          <p:nvGrpSpPr>
            <p:cNvPr id="131" name="Group 1436"/>
            <p:cNvGrpSpPr>
              <a:grpSpLocks/>
            </p:cNvGrpSpPr>
            <p:nvPr/>
          </p:nvGrpSpPr>
          <p:grpSpPr bwMode="auto">
            <a:xfrm>
              <a:off x="10083800" y="6553200"/>
              <a:ext cx="685800" cy="687248"/>
              <a:chOff x="9613900" y="6082038"/>
              <a:chExt cx="595634" cy="596892"/>
            </a:xfrm>
          </p:grpSpPr>
          <p:sp>
            <p:nvSpPr>
              <p:cNvPr id="162" name="Cube 1431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3" name="Cube 1432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4" name="Cube 1433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5" name="Cube 1428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6" name="Cube 1429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7" name="Cube 1430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8" name="Cube 1427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9" name="Cube 142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0" name="Cube 1424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32" name="Group 1437"/>
            <p:cNvGrpSpPr>
              <a:grpSpLocks/>
            </p:cNvGrpSpPr>
            <p:nvPr/>
          </p:nvGrpSpPr>
          <p:grpSpPr bwMode="auto">
            <a:xfrm>
              <a:off x="9296400" y="6553200"/>
              <a:ext cx="685800" cy="687248"/>
              <a:chOff x="9613900" y="6082038"/>
              <a:chExt cx="595634" cy="596892"/>
            </a:xfrm>
          </p:grpSpPr>
          <p:sp>
            <p:nvSpPr>
              <p:cNvPr id="153" name="Cube 143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4" name="Cube 143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5" name="Cube 144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6" name="Cube 144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7" name="Cube 144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8" name="Cube 144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9" name="Cube 144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0" name="Cube 144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1" name="Cube 144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33" name="Group 1447"/>
            <p:cNvGrpSpPr>
              <a:grpSpLocks/>
            </p:cNvGrpSpPr>
            <p:nvPr/>
          </p:nvGrpSpPr>
          <p:grpSpPr bwMode="auto">
            <a:xfrm>
              <a:off x="10871200" y="6553200"/>
              <a:ext cx="685800" cy="687248"/>
              <a:chOff x="9613900" y="6082038"/>
              <a:chExt cx="595634" cy="596892"/>
            </a:xfrm>
          </p:grpSpPr>
          <p:sp>
            <p:nvSpPr>
              <p:cNvPr id="144" name="Cube 144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5" name="Cube 144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6" name="Cube 145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7" name="Cube 145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8" name="Cube 145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9" name="Cube 145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0" name="Cube 145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1" name="Cube 145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2" name="Cube 145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34" name="Group 1457"/>
            <p:cNvGrpSpPr>
              <a:grpSpLocks/>
            </p:cNvGrpSpPr>
            <p:nvPr/>
          </p:nvGrpSpPr>
          <p:grpSpPr bwMode="auto">
            <a:xfrm>
              <a:off x="11658600" y="6553200"/>
              <a:ext cx="685800" cy="687248"/>
              <a:chOff x="9613900" y="6082038"/>
              <a:chExt cx="595634" cy="596892"/>
            </a:xfrm>
          </p:grpSpPr>
          <p:sp>
            <p:nvSpPr>
              <p:cNvPr id="135" name="Cube 145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6" name="Cube 145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7" name="Cube 146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8" name="Cube 146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9" name="Cube 146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0" name="Cube 146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1" name="Cube 146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2" name="Cube 146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3" name="Cube 146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6" name="Group 1508"/>
          <p:cNvGrpSpPr>
            <a:grpSpLocks/>
          </p:cNvGrpSpPr>
          <p:nvPr/>
        </p:nvGrpSpPr>
        <p:grpSpPr bwMode="auto">
          <a:xfrm>
            <a:off x="585416" y="1148591"/>
            <a:ext cx="4148680" cy="935301"/>
            <a:chOff x="9448800" y="5943600"/>
            <a:chExt cx="3048000" cy="687248"/>
          </a:xfrm>
        </p:grpSpPr>
        <p:grpSp>
          <p:nvGrpSpPr>
            <p:cNvPr id="91" name="Group 1468"/>
            <p:cNvGrpSpPr>
              <a:grpSpLocks/>
            </p:cNvGrpSpPr>
            <p:nvPr/>
          </p:nvGrpSpPr>
          <p:grpSpPr bwMode="auto">
            <a:xfrm>
              <a:off x="10236200" y="5943600"/>
              <a:ext cx="685800" cy="687248"/>
              <a:chOff x="9613900" y="6082038"/>
              <a:chExt cx="595634" cy="596892"/>
            </a:xfrm>
          </p:grpSpPr>
          <p:sp>
            <p:nvSpPr>
              <p:cNvPr id="122" name="Cube 146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3" name="Cube 147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4" name="Cube 147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5" name="Cube 147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6" name="Cube 147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7" name="Cube 147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8" name="Cube 147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9" name="Cube 147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0" name="Cube 147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92" name="Group 1478"/>
            <p:cNvGrpSpPr>
              <a:grpSpLocks/>
            </p:cNvGrpSpPr>
            <p:nvPr/>
          </p:nvGrpSpPr>
          <p:grpSpPr bwMode="auto">
            <a:xfrm>
              <a:off x="9448800" y="5943600"/>
              <a:ext cx="685800" cy="687248"/>
              <a:chOff x="9613900" y="6082038"/>
              <a:chExt cx="595634" cy="596892"/>
            </a:xfrm>
          </p:grpSpPr>
          <p:sp>
            <p:nvSpPr>
              <p:cNvPr id="113" name="Cube 147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4" name="Cube 148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5" name="Cube 148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6" name="Cube 148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7" name="Cube 148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8" name="Cube 148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9" name="Cube 148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0" name="Cube 148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1" name="Cube 148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93" name="Group 1488"/>
            <p:cNvGrpSpPr>
              <a:grpSpLocks/>
            </p:cNvGrpSpPr>
            <p:nvPr/>
          </p:nvGrpSpPr>
          <p:grpSpPr bwMode="auto">
            <a:xfrm>
              <a:off x="11023600" y="5943600"/>
              <a:ext cx="685800" cy="687248"/>
              <a:chOff x="9613900" y="6082038"/>
              <a:chExt cx="595634" cy="596892"/>
            </a:xfrm>
          </p:grpSpPr>
          <p:sp>
            <p:nvSpPr>
              <p:cNvPr id="104" name="Cube 148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5" name="Cube 149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6" name="Cube 149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7" name="Cube 149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8" name="Cube 149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9" name="Cube 149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0" name="Cube 149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1" name="Cube 149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2" name="Cube 149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94" name="Group 1498"/>
            <p:cNvGrpSpPr>
              <a:grpSpLocks/>
            </p:cNvGrpSpPr>
            <p:nvPr/>
          </p:nvGrpSpPr>
          <p:grpSpPr bwMode="auto">
            <a:xfrm>
              <a:off x="11811000" y="5943600"/>
              <a:ext cx="685800" cy="687248"/>
              <a:chOff x="9613900" y="6082038"/>
              <a:chExt cx="595634" cy="596892"/>
            </a:xfrm>
          </p:grpSpPr>
          <p:sp>
            <p:nvSpPr>
              <p:cNvPr id="95" name="Cube 149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Cube 150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Cube 150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8" name="Cube 150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9" name="Cube 150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0" name="Cube 150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1" name="Cube 150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2" name="Cube 150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3" name="Cube 150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B2B3B5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7" name="Freeform 4"/>
          <p:cNvSpPr>
            <a:spLocks/>
          </p:cNvSpPr>
          <p:nvPr/>
        </p:nvSpPr>
        <p:spPr bwMode="auto">
          <a:xfrm>
            <a:off x="503306" y="3299314"/>
            <a:ext cx="4312898" cy="948455"/>
          </a:xfrm>
          <a:custGeom>
            <a:avLst/>
            <a:gdLst>
              <a:gd name="T0" fmla="*/ 2147483647 w 222"/>
              <a:gd name="T1" fmla="*/ 0 h 36"/>
              <a:gd name="T2" fmla="*/ 2147483647 w 222"/>
              <a:gd name="T3" fmla="*/ 2147483647 h 36"/>
              <a:gd name="T4" fmla="*/ 2147483647 w 222"/>
              <a:gd name="T5" fmla="*/ 2147483647 h 36"/>
              <a:gd name="T6" fmla="*/ 2147483647 w 222"/>
              <a:gd name="T7" fmla="*/ 2147483647 h 36"/>
              <a:gd name="T8" fmla="*/ 2147483647 w 222"/>
              <a:gd name="T9" fmla="*/ 2147483647 h 36"/>
              <a:gd name="T10" fmla="*/ 2147483647 w 222"/>
              <a:gd name="T11" fmla="*/ 2147483647 h 36"/>
              <a:gd name="T12" fmla="*/ 0 w 222"/>
              <a:gd name="T13" fmla="*/ 0 h 36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222"/>
              <a:gd name="T22" fmla="*/ 0 h 36"/>
              <a:gd name="T23" fmla="*/ 222 w 222"/>
              <a:gd name="T24" fmla="*/ 36 h 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T21" t="T22" r="T23" b="T24"/>
            <a:pathLst>
              <a:path w="222" h="36">
                <a:moveTo>
                  <a:pt x="222" y="0"/>
                </a:moveTo>
                <a:cubicBezTo>
                  <a:pt x="222" y="10"/>
                  <a:pt x="214" y="18"/>
                  <a:pt x="204" y="18"/>
                </a:cubicBezTo>
                <a:lnTo>
                  <a:pt x="130" y="18"/>
                </a:lnTo>
                <a:cubicBezTo>
                  <a:pt x="119" y="18"/>
                  <a:pt x="111" y="26"/>
                  <a:pt x="111" y="36"/>
                </a:cubicBezTo>
                <a:cubicBezTo>
                  <a:pt x="111" y="26"/>
                  <a:pt x="103" y="18"/>
                  <a:pt x="93" y="18"/>
                </a:cubicBezTo>
                <a:lnTo>
                  <a:pt x="19" y="18"/>
                </a:lnTo>
                <a:cubicBezTo>
                  <a:pt x="8" y="18"/>
                  <a:pt x="0" y="10"/>
                  <a:pt x="0" y="0"/>
                </a:cubicBezTo>
              </a:path>
            </a:pathLst>
          </a:custGeom>
          <a:noFill/>
          <a:ln w="42863">
            <a:solidFill>
              <a:srgbClr val="D575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>
              <a:solidFill>
                <a:srgbClr val="D57500"/>
              </a:solidFill>
            </a:endParaRPr>
          </a:p>
        </p:txBody>
      </p:sp>
      <p:grpSp>
        <p:nvGrpSpPr>
          <p:cNvPr id="8" name="Group 1632"/>
          <p:cNvGrpSpPr/>
          <p:nvPr/>
        </p:nvGrpSpPr>
        <p:grpSpPr bwMode="auto">
          <a:xfrm>
            <a:off x="542581" y="4367966"/>
            <a:ext cx="3448591" cy="1771601"/>
            <a:chOff x="9239250" y="7924800"/>
            <a:chExt cx="2533651" cy="1301750"/>
          </a:xfrm>
          <a:solidFill>
            <a:srgbClr val="B2B3B5"/>
          </a:solidFill>
        </p:grpSpPr>
        <p:grpSp>
          <p:nvGrpSpPr>
            <p:cNvPr id="11" name="Group 1478"/>
            <p:cNvGrpSpPr/>
            <p:nvPr/>
          </p:nvGrpSpPr>
          <p:grpSpPr>
            <a:xfrm>
              <a:off x="9239250" y="8539302"/>
              <a:ext cx="685800" cy="687248"/>
              <a:chOff x="9613900" y="6082038"/>
              <a:chExt cx="595634" cy="596892"/>
            </a:xfrm>
            <a:grpFill/>
          </p:grpSpPr>
          <p:sp>
            <p:nvSpPr>
              <p:cNvPr id="82" name="Cube 81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3" name="Cube 82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4" name="Cube 83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5" name="Cube 84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6" name="Cube 85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7" name="Cube 86"/>
              <p:cNvSpPr/>
              <p:nvPr/>
            </p:nvSpPr>
            <p:spPr bwMode="auto">
              <a:xfrm>
                <a:off x="9969494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8" name="Cube 87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9" name="Cube 88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90" name="Cube 89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12" name="Group 1468"/>
            <p:cNvGrpSpPr/>
            <p:nvPr/>
          </p:nvGrpSpPr>
          <p:grpSpPr>
            <a:xfrm>
              <a:off x="9855200" y="8539302"/>
              <a:ext cx="685800" cy="687248"/>
              <a:chOff x="9613900" y="6082038"/>
              <a:chExt cx="595634" cy="596892"/>
            </a:xfrm>
            <a:grpFill/>
          </p:grpSpPr>
          <p:sp>
            <p:nvSpPr>
              <p:cNvPr id="73" name="Cube 7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4" name="Cube 7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5" name="Cube 7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6" name="Cube 7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7" name="Cube 7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8" name="Cube 77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9" name="Cube 7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0" name="Cube 7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1" name="Cube 8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13" name="Group 1488"/>
            <p:cNvGrpSpPr/>
            <p:nvPr/>
          </p:nvGrpSpPr>
          <p:grpSpPr>
            <a:xfrm>
              <a:off x="10471150" y="8539302"/>
              <a:ext cx="685800" cy="687248"/>
              <a:chOff x="9613900" y="6082038"/>
              <a:chExt cx="595634" cy="596892"/>
            </a:xfrm>
            <a:grpFill/>
          </p:grpSpPr>
          <p:sp>
            <p:nvSpPr>
              <p:cNvPr id="64" name="Cube 63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5" name="Cube 64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6" name="Cube 65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7" name="Cube 66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8" name="Cube 67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9" name="Cube 68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0" name="Cube 69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1" name="Cube 70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2" name="Cube 71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14" name="Group 1498"/>
            <p:cNvGrpSpPr/>
            <p:nvPr/>
          </p:nvGrpSpPr>
          <p:grpSpPr>
            <a:xfrm>
              <a:off x="11087100" y="8539302"/>
              <a:ext cx="685800" cy="687248"/>
              <a:chOff x="9613900" y="6082038"/>
              <a:chExt cx="595634" cy="596892"/>
            </a:xfrm>
            <a:grpFill/>
          </p:grpSpPr>
          <p:sp>
            <p:nvSpPr>
              <p:cNvPr id="55" name="Cube 54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6" name="Cube 55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7" name="Cube 56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8" name="Cube 57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9" name="Cube 58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0" name="Cube 59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1" name="Cube 60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2" name="Cube 61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3" name="Cube 62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15" name="Group 1478"/>
            <p:cNvGrpSpPr/>
            <p:nvPr/>
          </p:nvGrpSpPr>
          <p:grpSpPr>
            <a:xfrm>
              <a:off x="9239250" y="7924800"/>
              <a:ext cx="685800" cy="687248"/>
              <a:chOff x="9613900" y="6082038"/>
              <a:chExt cx="595634" cy="596892"/>
            </a:xfrm>
            <a:grpFill/>
          </p:grpSpPr>
          <p:sp>
            <p:nvSpPr>
              <p:cNvPr id="46" name="Cube 4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" name="Cube 4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" name="Cube 4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" name="Cube 4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" name="Cube 4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" name="Cube 50"/>
              <p:cNvSpPr/>
              <p:nvPr/>
            </p:nvSpPr>
            <p:spPr bwMode="auto">
              <a:xfrm>
                <a:off x="9969494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" name="Cube 5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" name="Cube 5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" name="Cube 5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16" name="Group 1468"/>
            <p:cNvGrpSpPr/>
            <p:nvPr/>
          </p:nvGrpSpPr>
          <p:grpSpPr>
            <a:xfrm>
              <a:off x="9855200" y="7924800"/>
              <a:ext cx="685800" cy="687248"/>
              <a:chOff x="9613900" y="6082038"/>
              <a:chExt cx="595634" cy="596892"/>
            </a:xfrm>
            <a:grpFill/>
          </p:grpSpPr>
          <p:sp>
            <p:nvSpPr>
              <p:cNvPr id="37" name="Cube 36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8" name="Cube 37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9" name="Cube 38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0" name="Cube 39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1" name="Cube 40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" name="Cube 41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" name="Cube 42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" name="Cube 43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" name="Cube 44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17" name="Group 1488"/>
            <p:cNvGrpSpPr/>
            <p:nvPr/>
          </p:nvGrpSpPr>
          <p:grpSpPr>
            <a:xfrm>
              <a:off x="10471150" y="7924800"/>
              <a:ext cx="685800" cy="687248"/>
              <a:chOff x="9613900" y="6082038"/>
              <a:chExt cx="595634" cy="596892"/>
            </a:xfrm>
            <a:grpFill/>
          </p:grpSpPr>
          <p:sp>
            <p:nvSpPr>
              <p:cNvPr id="28" name="Cube 27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" name="Cube 28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" name="Cube 29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" name="Cube 30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2" name="Cube 31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3" name="Cube 32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4" name="Cube 33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5" name="Cube 34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6" name="Cube 35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18" name="Group 1498"/>
            <p:cNvGrpSpPr/>
            <p:nvPr/>
          </p:nvGrpSpPr>
          <p:grpSpPr>
            <a:xfrm>
              <a:off x="11087102" y="7924800"/>
              <a:ext cx="685799" cy="687248"/>
              <a:chOff x="9613900" y="6082038"/>
              <a:chExt cx="595633" cy="596892"/>
            </a:xfrm>
            <a:grpFill/>
          </p:grpSpPr>
          <p:sp>
            <p:nvSpPr>
              <p:cNvPr id="19" name="Cube 18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" name="Cube 19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" name="Cube 20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" name="Cube 21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" name="Cube 22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" name="Cube 23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" name="Cube 24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" name="Cube 25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" name="Cube 26"/>
              <p:cNvSpPr/>
              <p:nvPr/>
            </p:nvSpPr>
            <p:spPr bwMode="auto">
              <a:xfrm>
                <a:off x="9969503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</p:grpSp>
      <p:sp>
        <p:nvSpPr>
          <p:cNvPr id="171" name="TextBox 170"/>
          <p:cNvSpPr txBox="1"/>
          <p:nvPr/>
        </p:nvSpPr>
        <p:spPr>
          <a:xfrm>
            <a:off x="449191" y="472925"/>
            <a:ext cx="1207967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[0:3,0:3]</a:t>
            </a:r>
          </a:p>
          <a:p>
            <a:pPr algn="ctr"/>
            <a:r>
              <a:rPr lang="en-US" sz="1600" dirty="0" smtClean="0"/>
              <a:t>(3,3)</a:t>
            </a:r>
            <a:endParaRPr lang="en-US" sz="1600" dirty="0"/>
          </a:p>
        </p:txBody>
      </p:sp>
      <p:sp>
        <p:nvSpPr>
          <p:cNvPr id="172" name="TextBox 171"/>
          <p:cNvSpPr txBox="1"/>
          <p:nvPr/>
        </p:nvSpPr>
        <p:spPr>
          <a:xfrm>
            <a:off x="1520246" y="472925"/>
            <a:ext cx="1207967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[0:3,3:6]</a:t>
            </a:r>
          </a:p>
          <a:p>
            <a:pPr algn="ctr"/>
            <a:r>
              <a:rPr lang="en-US" sz="1600" dirty="0" smtClean="0"/>
              <a:t>(3,3)</a:t>
            </a:r>
            <a:endParaRPr lang="en-US" sz="1600" dirty="0"/>
          </a:p>
        </p:txBody>
      </p:sp>
      <p:sp>
        <p:nvSpPr>
          <p:cNvPr id="173" name="TextBox 172"/>
          <p:cNvSpPr txBox="1"/>
          <p:nvPr/>
        </p:nvSpPr>
        <p:spPr>
          <a:xfrm>
            <a:off x="2591302" y="472925"/>
            <a:ext cx="1207967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[0:3,6:9]</a:t>
            </a:r>
          </a:p>
          <a:p>
            <a:pPr algn="ctr"/>
            <a:r>
              <a:rPr lang="en-US" sz="1600" dirty="0" smtClean="0"/>
              <a:t>(3,3)</a:t>
            </a:r>
            <a:endParaRPr lang="en-US" sz="1600" dirty="0"/>
          </a:p>
        </p:txBody>
      </p:sp>
      <p:sp>
        <p:nvSpPr>
          <p:cNvPr id="174" name="TextBox 173"/>
          <p:cNvSpPr txBox="1"/>
          <p:nvPr/>
        </p:nvSpPr>
        <p:spPr>
          <a:xfrm>
            <a:off x="3591582" y="472925"/>
            <a:ext cx="1349515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[0:3,9:12]</a:t>
            </a:r>
          </a:p>
          <a:p>
            <a:pPr algn="ctr"/>
            <a:r>
              <a:rPr lang="en-US" sz="1600" dirty="0" smtClean="0"/>
              <a:t>(3,3)</a:t>
            </a:r>
            <a:endParaRPr lang="en-US" sz="1600" dirty="0"/>
          </a:p>
        </p:txBody>
      </p:sp>
      <p:sp>
        <p:nvSpPr>
          <p:cNvPr id="175" name="TextBox 174"/>
          <p:cNvSpPr txBox="1"/>
          <p:nvPr/>
        </p:nvSpPr>
        <p:spPr>
          <a:xfrm>
            <a:off x="449192" y="3094915"/>
            <a:ext cx="1207967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[3:6,0:3]</a:t>
            </a:r>
          </a:p>
          <a:p>
            <a:pPr algn="ctr"/>
            <a:r>
              <a:rPr lang="en-US" sz="1600" dirty="0" smtClean="0"/>
              <a:t>(3,3)</a:t>
            </a:r>
            <a:endParaRPr lang="en-US" sz="1600" dirty="0"/>
          </a:p>
        </p:txBody>
      </p:sp>
      <p:sp>
        <p:nvSpPr>
          <p:cNvPr id="176" name="TextBox 175"/>
          <p:cNvSpPr txBox="1"/>
          <p:nvPr/>
        </p:nvSpPr>
        <p:spPr>
          <a:xfrm>
            <a:off x="1520247" y="3094915"/>
            <a:ext cx="1207967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[3:6,3:6]</a:t>
            </a:r>
          </a:p>
          <a:p>
            <a:pPr algn="ctr"/>
            <a:r>
              <a:rPr lang="en-US" sz="1600" dirty="0" smtClean="0"/>
              <a:t>(3,3)</a:t>
            </a:r>
            <a:endParaRPr lang="en-US" sz="1600" dirty="0"/>
          </a:p>
        </p:txBody>
      </p:sp>
      <p:sp>
        <p:nvSpPr>
          <p:cNvPr id="177" name="TextBox 176"/>
          <p:cNvSpPr txBox="1"/>
          <p:nvPr/>
        </p:nvSpPr>
        <p:spPr>
          <a:xfrm>
            <a:off x="2591304" y="3094915"/>
            <a:ext cx="1207967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[3:6,6:9]</a:t>
            </a:r>
          </a:p>
          <a:p>
            <a:pPr algn="ctr"/>
            <a:r>
              <a:rPr lang="en-US" sz="1600" dirty="0" smtClean="0"/>
              <a:t>(3,3)</a:t>
            </a:r>
            <a:endParaRPr lang="en-US" sz="1600" dirty="0"/>
          </a:p>
        </p:txBody>
      </p:sp>
      <p:sp>
        <p:nvSpPr>
          <p:cNvPr id="178" name="TextBox 177"/>
          <p:cNvSpPr txBox="1"/>
          <p:nvPr/>
        </p:nvSpPr>
        <p:spPr>
          <a:xfrm>
            <a:off x="3591582" y="3094915"/>
            <a:ext cx="1349515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[3:6,9:12]</a:t>
            </a:r>
          </a:p>
          <a:p>
            <a:pPr algn="ctr"/>
            <a:r>
              <a:rPr lang="en-US" sz="1600" dirty="0" smtClean="0"/>
              <a:t>(3,3)</a:t>
            </a:r>
            <a:endParaRPr lang="en-US" sz="1600" dirty="0"/>
          </a:p>
        </p:txBody>
      </p:sp>
      <p:sp>
        <p:nvSpPr>
          <p:cNvPr id="179" name="TextBox 178"/>
          <p:cNvSpPr txBox="1"/>
          <p:nvPr/>
        </p:nvSpPr>
        <p:spPr>
          <a:xfrm>
            <a:off x="3763704" y="4946491"/>
            <a:ext cx="1349515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[0:6,0:12]</a:t>
            </a:r>
          </a:p>
          <a:p>
            <a:pPr algn="ctr"/>
            <a:r>
              <a:rPr lang="en-US" sz="1600" dirty="0" smtClean="0"/>
              <a:t>(6,12)</a:t>
            </a:r>
            <a:endParaRPr lang="en-US" sz="1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436"/>
          <p:cNvGrpSpPr>
            <a:grpSpLocks/>
          </p:cNvGrpSpPr>
          <p:nvPr/>
        </p:nvGrpSpPr>
        <p:grpSpPr bwMode="auto">
          <a:xfrm>
            <a:off x="963627" y="3644890"/>
            <a:ext cx="474487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5" name="Cube 1431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Cube 1432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Cube 1433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Cube 1428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Cube 1429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Cube 1430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Cube 1427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Cube 142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Cube 1424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4" name="Group 1437"/>
          <p:cNvGrpSpPr>
            <a:grpSpLocks/>
          </p:cNvGrpSpPr>
          <p:nvPr/>
        </p:nvGrpSpPr>
        <p:grpSpPr bwMode="auto">
          <a:xfrm>
            <a:off x="418846" y="3644890"/>
            <a:ext cx="474487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15" name="Cube 143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Cube 143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Cube 144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Cube 144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Cube 144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Cube 144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Cube 144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Cube 144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Cube 144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4" name="Group 1447"/>
          <p:cNvGrpSpPr>
            <a:grpSpLocks/>
          </p:cNvGrpSpPr>
          <p:nvPr/>
        </p:nvGrpSpPr>
        <p:grpSpPr bwMode="auto">
          <a:xfrm>
            <a:off x="1508408" y="3644890"/>
            <a:ext cx="474487" cy="475426"/>
            <a:chOff x="9613900" y="6082038"/>
            <a:chExt cx="595634" cy="596892"/>
          </a:xfrm>
        </p:grpSpPr>
        <p:sp>
          <p:nvSpPr>
            <p:cNvPr id="25" name="Cube 144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Cube 144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Cube 145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Cube 145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Cube 145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Cube 145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Cube 145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Cube 145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Cube 145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4" name="Group 1457"/>
          <p:cNvGrpSpPr>
            <a:grpSpLocks/>
          </p:cNvGrpSpPr>
          <p:nvPr/>
        </p:nvGrpSpPr>
        <p:grpSpPr bwMode="auto">
          <a:xfrm>
            <a:off x="2053188" y="3644890"/>
            <a:ext cx="474487" cy="475426"/>
            <a:chOff x="9613900" y="6082038"/>
            <a:chExt cx="595634" cy="596892"/>
          </a:xfrm>
        </p:grpSpPr>
        <p:sp>
          <p:nvSpPr>
            <p:cNvPr id="35" name="Cube 145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Cube 145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Cube 146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Cube 146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Cube 146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Cube 146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Cube 146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Cube 146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Cube 146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4" name="Group 1468"/>
          <p:cNvGrpSpPr>
            <a:grpSpLocks/>
          </p:cNvGrpSpPr>
          <p:nvPr/>
        </p:nvGrpSpPr>
        <p:grpSpPr bwMode="auto">
          <a:xfrm>
            <a:off x="963627" y="3117752"/>
            <a:ext cx="474487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45" name="Cube 1469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Cube 1470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Cube 1471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Cube 1472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Cube 1473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Cube 1474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Cube 1475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Cube 147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Cube 1477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4" name="Group 1478"/>
          <p:cNvGrpSpPr>
            <a:grpSpLocks/>
          </p:cNvGrpSpPr>
          <p:nvPr/>
        </p:nvGrpSpPr>
        <p:grpSpPr bwMode="auto">
          <a:xfrm>
            <a:off x="418846" y="3117752"/>
            <a:ext cx="474487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55" name="Cube 1479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Cube 1480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Cube 1481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Cube 1482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Cube 1483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Cube 1484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Cube 1485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Cube 148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Cube 1487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4" name="Freeform 4"/>
          <p:cNvSpPr>
            <a:spLocks/>
          </p:cNvSpPr>
          <p:nvPr/>
        </p:nvSpPr>
        <p:spPr bwMode="auto">
          <a:xfrm>
            <a:off x="377109" y="4058913"/>
            <a:ext cx="2192303" cy="482112"/>
          </a:xfrm>
          <a:custGeom>
            <a:avLst/>
            <a:gdLst>
              <a:gd name="T0" fmla="*/ 2147483647 w 222"/>
              <a:gd name="T1" fmla="*/ 0 h 36"/>
              <a:gd name="T2" fmla="*/ 2147483647 w 222"/>
              <a:gd name="T3" fmla="*/ 2147483647 h 36"/>
              <a:gd name="T4" fmla="*/ 2147483647 w 222"/>
              <a:gd name="T5" fmla="*/ 2147483647 h 36"/>
              <a:gd name="T6" fmla="*/ 2147483647 w 222"/>
              <a:gd name="T7" fmla="*/ 2147483647 h 36"/>
              <a:gd name="T8" fmla="*/ 2147483647 w 222"/>
              <a:gd name="T9" fmla="*/ 2147483647 h 36"/>
              <a:gd name="T10" fmla="*/ 2147483647 w 222"/>
              <a:gd name="T11" fmla="*/ 2147483647 h 36"/>
              <a:gd name="T12" fmla="*/ 0 w 222"/>
              <a:gd name="T13" fmla="*/ 0 h 36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222"/>
              <a:gd name="T22" fmla="*/ 0 h 36"/>
              <a:gd name="T23" fmla="*/ 222 w 222"/>
              <a:gd name="T24" fmla="*/ 36 h 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T21" t="T22" r="T23" b="T24"/>
            <a:pathLst>
              <a:path w="222" h="36">
                <a:moveTo>
                  <a:pt x="222" y="0"/>
                </a:moveTo>
                <a:cubicBezTo>
                  <a:pt x="222" y="10"/>
                  <a:pt x="214" y="18"/>
                  <a:pt x="204" y="18"/>
                </a:cubicBezTo>
                <a:lnTo>
                  <a:pt x="130" y="18"/>
                </a:lnTo>
                <a:cubicBezTo>
                  <a:pt x="119" y="18"/>
                  <a:pt x="111" y="26"/>
                  <a:pt x="111" y="36"/>
                </a:cubicBezTo>
                <a:cubicBezTo>
                  <a:pt x="111" y="26"/>
                  <a:pt x="103" y="18"/>
                  <a:pt x="93" y="18"/>
                </a:cubicBezTo>
                <a:lnTo>
                  <a:pt x="19" y="18"/>
                </a:lnTo>
                <a:cubicBezTo>
                  <a:pt x="8" y="18"/>
                  <a:pt x="0" y="10"/>
                  <a:pt x="0" y="0"/>
                </a:cubicBezTo>
              </a:path>
            </a:pathLst>
          </a:custGeom>
          <a:noFill/>
          <a:ln w="42863">
            <a:solidFill>
              <a:srgbClr val="D575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>
              <a:solidFill>
                <a:srgbClr val="D57500"/>
              </a:solidFill>
            </a:endParaRPr>
          </a:p>
        </p:txBody>
      </p:sp>
      <p:grpSp>
        <p:nvGrpSpPr>
          <p:cNvPr id="65" name="Group 1478"/>
          <p:cNvGrpSpPr/>
          <p:nvPr/>
        </p:nvGrpSpPr>
        <p:grpSpPr bwMode="auto">
          <a:xfrm>
            <a:off x="596779" y="5018841"/>
            <a:ext cx="474486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66" name="Cube 65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67" name="Cube 66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68" name="Cube 67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69" name="Cube 68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70" name="Cube 69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71" name="Cube 70"/>
            <p:cNvSpPr/>
            <p:nvPr/>
          </p:nvSpPr>
          <p:spPr bwMode="auto">
            <a:xfrm>
              <a:off x="9969494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72" name="Cube 71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73" name="Cube 72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74" name="Cube 73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75" name="Group 1468"/>
          <p:cNvGrpSpPr/>
          <p:nvPr/>
        </p:nvGrpSpPr>
        <p:grpSpPr bwMode="auto">
          <a:xfrm>
            <a:off x="1022938" y="5018841"/>
            <a:ext cx="474486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76" name="Cube 75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77" name="Cube 76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78" name="Cube 77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79" name="Cube 78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80" name="Cube 79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81" name="Cube 80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82" name="Cube 81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83" name="Cube 82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84" name="Cube 83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85" name="Group 1488"/>
          <p:cNvGrpSpPr/>
          <p:nvPr/>
        </p:nvGrpSpPr>
        <p:grpSpPr bwMode="auto">
          <a:xfrm>
            <a:off x="1449097" y="5018841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86" name="Cube 85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87" name="Cube 86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88" name="Cube 87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89" name="Cube 88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90" name="Cube 89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91" name="Cube 90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92" name="Cube 91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93" name="Cube 92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94" name="Cube 93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95" name="Group 1498"/>
          <p:cNvGrpSpPr/>
          <p:nvPr/>
        </p:nvGrpSpPr>
        <p:grpSpPr bwMode="auto">
          <a:xfrm>
            <a:off x="1875257" y="5018841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96" name="Cube 95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97" name="Cube 96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98" name="Cube 97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99" name="Cube 98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00" name="Cube 99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01" name="Cube 100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02" name="Cube 101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03" name="Cube 102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04" name="Cube 103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105" name="Group 1478"/>
          <p:cNvGrpSpPr/>
          <p:nvPr/>
        </p:nvGrpSpPr>
        <p:grpSpPr bwMode="auto">
          <a:xfrm>
            <a:off x="596779" y="4593739"/>
            <a:ext cx="474486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106" name="Cube 105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07" name="Cube 106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08" name="Cube 107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09" name="Cube 108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10" name="Cube 109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11" name="Cube 110"/>
            <p:cNvSpPr/>
            <p:nvPr/>
          </p:nvSpPr>
          <p:spPr bwMode="auto">
            <a:xfrm>
              <a:off x="9969494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12" name="Cube 111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13" name="Cube 112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14" name="Cube 113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115" name="Group 1468"/>
          <p:cNvGrpSpPr/>
          <p:nvPr/>
        </p:nvGrpSpPr>
        <p:grpSpPr bwMode="auto">
          <a:xfrm>
            <a:off x="1022938" y="4593739"/>
            <a:ext cx="474486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116" name="Cube 115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17" name="Cube 116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18" name="Cube 117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19" name="Cube 118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20" name="Cube 119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21" name="Cube 120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22" name="Cube 121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23" name="Cube 122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24" name="Cube 123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125" name="Group 1488"/>
          <p:cNvGrpSpPr/>
          <p:nvPr/>
        </p:nvGrpSpPr>
        <p:grpSpPr bwMode="auto">
          <a:xfrm>
            <a:off x="1449097" y="4593739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126" name="Cube 125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27" name="Cube 126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28" name="Cube 127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29" name="Cube 128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30" name="Cube 129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31" name="Cube 130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32" name="Cube 131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33" name="Cube 132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34" name="Cube 133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135" name="Group 1498"/>
          <p:cNvGrpSpPr/>
          <p:nvPr/>
        </p:nvGrpSpPr>
        <p:grpSpPr bwMode="auto">
          <a:xfrm>
            <a:off x="1875257" y="4593739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136" name="Cube 135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37" name="Cube 136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38" name="Cube 137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39" name="Cube 138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40" name="Cube 139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41" name="Cube 140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42" name="Cube 141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43" name="Cube 142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144" name="Cube 143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145" name="Group 1436"/>
          <p:cNvGrpSpPr>
            <a:grpSpLocks/>
          </p:cNvGrpSpPr>
          <p:nvPr/>
        </p:nvGrpSpPr>
        <p:grpSpPr bwMode="auto">
          <a:xfrm>
            <a:off x="3437115" y="3637050"/>
            <a:ext cx="474487" cy="475426"/>
            <a:chOff x="9613900" y="6082038"/>
            <a:chExt cx="595634" cy="596892"/>
          </a:xfrm>
        </p:grpSpPr>
        <p:sp>
          <p:nvSpPr>
            <p:cNvPr id="146" name="Cube 1431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7" name="Cube 1432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8" name="Cube 1433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Cube 1428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Cube 1429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1" name="Cube 1430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Cube 1427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3" name="Cube 142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Cube 1424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5" name="Group 1437"/>
          <p:cNvGrpSpPr>
            <a:grpSpLocks/>
          </p:cNvGrpSpPr>
          <p:nvPr/>
        </p:nvGrpSpPr>
        <p:grpSpPr bwMode="auto">
          <a:xfrm>
            <a:off x="2892334" y="3637050"/>
            <a:ext cx="474487" cy="475426"/>
            <a:chOff x="9613900" y="6082038"/>
            <a:chExt cx="595634" cy="596892"/>
          </a:xfrm>
        </p:grpSpPr>
        <p:sp>
          <p:nvSpPr>
            <p:cNvPr id="156" name="Cube 143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7" name="Cube 143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8" name="Cube 144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9" name="Cube 144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0" name="Cube 144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1" name="Cube 144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2" name="Cube 144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3" name="Cube 144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4" name="Cube 144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65" name="Group 1447"/>
          <p:cNvGrpSpPr>
            <a:grpSpLocks/>
          </p:cNvGrpSpPr>
          <p:nvPr/>
        </p:nvGrpSpPr>
        <p:grpSpPr bwMode="auto">
          <a:xfrm>
            <a:off x="3981896" y="3637050"/>
            <a:ext cx="474487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166" name="Cube 144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Cube 144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Cube 145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Cube 145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Cube 145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" name="Cube 145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2" name="Cube 145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3" name="Cube 145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4" name="Cube 145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75" name="Group 1457"/>
          <p:cNvGrpSpPr>
            <a:grpSpLocks/>
          </p:cNvGrpSpPr>
          <p:nvPr/>
        </p:nvGrpSpPr>
        <p:grpSpPr bwMode="auto">
          <a:xfrm>
            <a:off x="4526676" y="3637050"/>
            <a:ext cx="474487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176" name="Cube 145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" name="Cube 145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" name="Cube 146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" name="Cube 146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" name="Cube 146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1" name="Cube 146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2" name="Cube 146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3" name="Cube 146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4" name="Cube 146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85" name="Cube 1489"/>
          <p:cNvSpPr>
            <a:spLocks noChangeArrowheads="1"/>
          </p:cNvSpPr>
          <p:nvPr/>
        </p:nvSpPr>
        <p:spPr bwMode="auto">
          <a:xfrm>
            <a:off x="1508408" y="3401993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6" name="Cube 1490"/>
          <p:cNvSpPr>
            <a:spLocks noChangeArrowheads="1"/>
          </p:cNvSpPr>
          <p:nvPr/>
        </p:nvSpPr>
        <p:spPr bwMode="auto">
          <a:xfrm>
            <a:off x="1649033" y="3401993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7" name="Cube 1491"/>
          <p:cNvSpPr>
            <a:spLocks noChangeArrowheads="1"/>
          </p:cNvSpPr>
          <p:nvPr/>
        </p:nvSpPr>
        <p:spPr bwMode="auto">
          <a:xfrm>
            <a:off x="1791682" y="3401993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8" name="Cube 1492"/>
          <p:cNvSpPr>
            <a:spLocks noChangeArrowheads="1"/>
          </p:cNvSpPr>
          <p:nvPr/>
        </p:nvSpPr>
        <p:spPr bwMode="auto">
          <a:xfrm>
            <a:off x="1508408" y="3260375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9" name="Cube 1493"/>
          <p:cNvSpPr>
            <a:spLocks noChangeArrowheads="1"/>
          </p:cNvSpPr>
          <p:nvPr/>
        </p:nvSpPr>
        <p:spPr bwMode="auto">
          <a:xfrm>
            <a:off x="1649034" y="3260375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0" name="Cube 1494"/>
          <p:cNvSpPr>
            <a:spLocks noChangeArrowheads="1"/>
          </p:cNvSpPr>
          <p:nvPr/>
        </p:nvSpPr>
        <p:spPr bwMode="auto">
          <a:xfrm>
            <a:off x="1791682" y="3260375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1" name="Cube 1495"/>
          <p:cNvSpPr>
            <a:spLocks noChangeArrowheads="1"/>
          </p:cNvSpPr>
          <p:nvPr/>
        </p:nvSpPr>
        <p:spPr bwMode="auto">
          <a:xfrm>
            <a:off x="1508411" y="3117752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2" name="Cube 1496"/>
          <p:cNvSpPr>
            <a:spLocks noChangeArrowheads="1"/>
          </p:cNvSpPr>
          <p:nvPr/>
        </p:nvSpPr>
        <p:spPr bwMode="auto">
          <a:xfrm>
            <a:off x="1649036" y="3117752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3" name="Cube 1497"/>
          <p:cNvSpPr>
            <a:spLocks noChangeArrowheads="1"/>
          </p:cNvSpPr>
          <p:nvPr/>
        </p:nvSpPr>
        <p:spPr bwMode="auto">
          <a:xfrm>
            <a:off x="1791685" y="3117752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4" name="Cube 1499"/>
          <p:cNvSpPr>
            <a:spLocks noChangeArrowheads="1"/>
          </p:cNvSpPr>
          <p:nvPr/>
        </p:nvSpPr>
        <p:spPr bwMode="auto">
          <a:xfrm>
            <a:off x="2053188" y="3401993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5" name="Cube 1500"/>
          <p:cNvSpPr>
            <a:spLocks noChangeArrowheads="1"/>
          </p:cNvSpPr>
          <p:nvPr/>
        </p:nvSpPr>
        <p:spPr bwMode="auto">
          <a:xfrm>
            <a:off x="2193813" y="340199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6" name="Cube 1501"/>
          <p:cNvSpPr>
            <a:spLocks noChangeArrowheads="1"/>
          </p:cNvSpPr>
          <p:nvPr/>
        </p:nvSpPr>
        <p:spPr bwMode="auto">
          <a:xfrm>
            <a:off x="2336462" y="340199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7" name="Cube 1502"/>
          <p:cNvSpPr>
            <a:spLocks noChangeArrowheads="1"/>
          </p:cNvSpPr>
          <p:nvPr/>
        </p:nvSpPr>
        <p:spPr bwMode="auto">
          <a:xfrm>
            <a:off x="2053188" y="3260375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8" name="Cube 1503"/>
          <p:cNvSpPr>
            <a:spLocks noChangeArrowheads="1"/>
          </p:cNvSpPr>
          <p:nvPr/>
        </p:nvSpPr>
        <p:spPr bwMode="auto">
          <a:xfrm>
            <a:off x="2193814" y="3260375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9" name="Cube 1504"/>
          <p:cNvSpPr>
            <a:spLocks noChangeArrowheads="1"/>
          </p:cNvSpPr>
          <p:nvPr/>
        </p:nvSpPr>
        <p:spPr bwMode="auto">
          <a:xfrm>
            <a:off x="2336462" y="3260375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0" name="Cube 1505"/>
          <p:cNvSpPr>
            <a:spLocks noChangeArrowheads="1"/>
          </p:cNvSpPr>
          <p:nvPr/>
        </p:nvSpPr>
        <p:spPr bwMode="auto">
          <a:xfrm>
            <a:off x="2053191" y="3117752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1" name="Cube 1506"/>
          <p:cNvSpPr>
            <a:spLocks noChangeArrowheads="1"/>
          </p:cNvSpPr>
          <p:nvPr/>
        </p:nvSpPr>
        <p:spPr bwMode="auto">
          <a:xfrm>
            <a:off x="2193816" y="3117752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2" name="Cube 1507"/>
          <p:cNvSpPr>
            <a:spLocks noChangeArrowheads="1"/>
          </p:cNvSpPr>
          <p:nvPr/>
        </p:nvSpPr>
        <p:spPr bwMode="auto">
          <a:xfrm>
            <a:off x="2336465" y="3117752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3" name="Cube 1469"/>
          <p:cNvSpPr>
            <a:spLocks noChangeArrowheads="1"/>
          </p:cNvSpPr>
          <p:nvPr/>
        </p:nvSpPr>
        <p:spPr bwMode="auto">
          <a:xfrm>
            <a:off x="3437115" y="3394153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4" name="Cube 1470"/>
          <p:cNvSpPr>
            <a:spLocks noChangeArrowheads="1"/>
          </p:cNvSpPr>
          <p:nvPr/>
        </p:nvSpPr>
        <p:spPr bwMode="auto">
          <a:xfrm>
            <a:off x="3577740" y="339415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5" name="Cube 1471"/>
          <p:cNvSpPr>
            <a:spLocks noChangeArrowheads="1"/>
          </p:cNvSpPr>
          <p:nvPr/>
        </p:nvSpPr>
        <p:spPr bwMode="auto">
          <a:xfrm>
            <a:off x="3720389" y="339415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6" name="Cube 1472"/>
          <p:cNvSpPr>
            <a:spLocks noChangeArrowheads="1"/>
          </p:cNvSpPr>
          <p:nvPr/>
        </p:nvSpPr>
        <p:spPr bwMode="auto">
          <a:xfrm>
            <a:off x="3437115" y="3252535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7" name="Cube 1473"/>
          <p:cNvSpPr>
            <a:spLocks noChangeArrowheads="1"/>
          </p:cNvSpPr>
          <p:nvPr/>
        </p:nvSpPr>
        <p:spPr bwMode="auto">
          <a:xfrm>
            <a:off x="3577741" y="3252535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8" name="Cube 1474"/>
          <p:cNvSpPr>
            <a:spLocks noChangeArrowheads="1"/>
          </p:cNvSpPr>
          <p:nvPr/>
        </p:nvSpPr>
        <p:spPr bwMode="auto">
          <a:xfrm>
            <a:off x="3720389" y="3252535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9" name="Cube 1475"/>
          <p:cNvSpPr>
            <a:spLocks noChangeArrowheads="1"/>
          </p:cNvSpPr>
          <p:nvPr/>
        </p:nvSpPr>
        <p:spPr bwMode="auto">
          <a:xfrm>
            <a:off x="3437118" y="3109912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0" name="Cube 1476"/>
          <p:cNvSpPr>
            <a:spLocks noChangeArrowheads="1"/>
          </p:cNvSpPr>
          <p:nvPr/>
        </p:nvSpPr>
        <p:spPr bwMode="auto">
          <a:xfrm>
            <a:off x="3577743" y="3109912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1" name="Cube 1477"/>
          <p:cNvSpPr>
            <a:spLocks noChangeArrowheads="1"/>
          </p:cNvSpPr>
          <p:nvPr/>
        </p:nvSpPr>
        <p:spPr bwMode="auto">
          <a:xfrm>
            <a:off x="3720392" y="3109912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2" name="Cube 1479"/>
          <p:cNvSpPr>
            <a:spLocks noChangeArrowheads="1"/>
          </p:cNvSpPr>
          <p:nvPr/>
        </p:nvSpPr>
        <p:spPr bwMode="auto">
          <a:xfrm>
            <a:off x="2892334" y="3394153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3" name="Cube 1480"/>
          <p:cNvSpPr>
            <a:spLocks noChangeArrowheads="1"/>
          </p:cNvSpPr>
          <p:nvPr/>
        </p:nvSpPr>
        <p:spPr bwMode="auto">
          <a:xfrm>
            <a:off x="3032959" y="3394153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4" name="Cube 1481"/>
          <p:cNvSpPr>
            <a:spLocks noChangeArrowheads="1"/>
          </p:cNvSpPr>
          <p:nvPr/>
        </p:nvSpPr>
        <p:spPr bwMode="auto">
          <a:xfrm>
            <a:off x="3175608" y="3394153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5" name="Cube 1482"/>
          <p:cNvSpPr>
            <a:spLocks noChangeArrowheads="1"/>
          </p:cNvSpPr>
          <p:nvPr/>
        </p:nvSpPr>
        <p:spPr bwMode="auto">
          <a:xfrm>
            <a:off x="2892334" y="3252535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6" name="Cube 1483"/>
          <p:cNvSpPr>
            <a:spLocks noChangeArrowheads="1"/>
          </p:cNvSpPr>
          <p:nvPr/>
        </p:nvSpPr>
        <p:spPr bwMode="auto">
          <a:xfrm>
            <a:off x="3032960" y="3252535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7" name="Cube 1484"/>
          <p:cNvSpPr>
            <a:spLocks noChangeArrowheads="1"/>
          </p:cNvSpPr>
          <p:nvPr/>
        </p:nvSpPr>
        <p:spPr bwMode="auto">
          <a:xfrm>
            <a:off x="3175608" y="3252535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8" name="Cube 1485"/>
          <p:cNvSpPr>
            <a:spLocks noChangeArrowheads="1"/>
          </p:cNvSpPr>
          <p:nvPr/>
        </p:nvSpPr>
        <p:spPr bwMode="auto">
          <a:xfrm>
            <a:off x="2892337" y="3109912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9" name="Cube 1486"/>
          <p:cNvSpPr>
            <a:spLocks noChangeArrowheads="1"/>
          </p:cNvSpPr>
          <p:nvPr/>
        </p:nvSpPr>
        <p:spPr bwMode="auto">
          <a:xfrm>
            <a:off x="3032962" y="3109912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0" name="Cube 1487"/>
          <p:cNvSpPr>
            <a:spLocks noChangeArrowheads="1"/>
          </p:cNvSpPr>
          <p:nvPr/>
        </p:nvSpPr>
        <p:spPr bwMode="auto">
          <a:xfrm>
            <a:off x="3175611" y="3109912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21" name="Group 1488"/>
          <p:cNvGrpSpPr>
            <a:grpSpLocks/>
          </p:cNvGrpSpPr>
          <p:nvPr/>
        </p:nvGrpSpPr>
        <p:grpSpPr bwMode="auto">
          <a:xfrm>
            <a:off x="3981896" y="3109912"/>
            <a:ext cx="474487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222" name="Cube 1489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3" name="Cube 1490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4" name="Cube 1491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5" name="Cube 1492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6" name="Cube 1493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7" name="Cube 1494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8" name="Cube 1495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9" name="Cube 149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0" name="Cube 1497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1" name="Group 1498"/>
          <p:cNvGrpSpPr>
            <a:grpSpLocks/>
          </p:cNvGrpSpPr>
          <p:nvPr/>
        </p:nvGrpSpPr>
        <p:grpSpPr bwMode="auto">
          <a:xfrm>
            <a:off x="4526676" y="3109912"/>
            <a:ext cx="474487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232" name="Cube 1499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3" name="Cube 1500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4" name="Cube 1501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5" name="Cube 1502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6" name="Cube 1503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7" name="Cube 1504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8" name="Cube 1505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9" name="Cube 150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0" name="Cube 1507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41" name="Freeform 4"/>
          <p:cNvSpPr>
            <a:spLocks/>
          </p:cNvSpPr>
          <p:nvPr/>
        </p:nvSpPr>
        <p:spPr bwMode="auto">
          <a:xfrm>
            <a:off x="2850597" y="4051073"/>
            <a:ext cx="2192303" cy="482112"/>
          </a:xfrm>
          <a:custGeom>
            <a:avLst/>
            <a:gdLst>
              <a:gd name="T0" fmla="*/ 2147483647 w 222"/>
              <a:gd name="T1" fmla="*/ 0 h 36"/>
              <a:gd name="T2" fmla="*/ 2147483647 w 222"/>
              <a:gd name="T3" fmla="*/ 2147483647 h 36"/>
              <a:gd name="T4" fmla="*/ 2147483647 w 222"/>
              <a:gd name="T5" fmla="*/ 2147483647 h 36"/>
              <a:gd name="T6" fmla="*/ 2147483647 w 222"/>
              <a:gd name="T7" fmla="*/ 2147483647 h 36"/>
              <a:gd name="T8" fmla="*/ 2147483647 w 222"/>
              <a:gd name="T9" fmla="*/ 2147483647 h 36"/>
              <a:gd name="T10" fmla="*/ 2147483647 w 222"/>
              <a:gd name="T11" fmla="*/ 2147483647 h 36"/>
              <a:gd name="T12" fmla="*/ 0 w 222"/>
              <a:gd name="T13" fmla="*/ 0 h 36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222"/>
              <a:gd name="T22" fmla="*/ 0 h 36"/>
              <a:gd name="T23" fmla="*/ 222 w 222"/>
              <a:gd name="T24" fmla="*/ 36 h 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T21" t="T22" r="T23" b="T24"/>
            <a:pathLst>
              <a:path w="222" h="36">
                <a:moveTo>
                  <a:pt x="222" y="0"/>
                </a:moveTo>
                <a:cubicBezTo>
                  <a:pt x="222" y="10"/>
                  <a:pt x="214" y="18"/>
                  <a:pt x="204" y="18"/>
                </a:cubicBezTo>
                <a:lnTo>
                  <a:pt x="130" y="18"/>
                </a:lnTo>
                <a:cubicBezTo>
                  <a:pt x="119" y="18"/>
                  <a:pt x="111" y="26"/>
                  <a:pt x="111" y="36"/>
                </a:cubicBezTo>
                <a:cubicBezTo>
                  <a:pt x="111" y="26"/>
                  <a:pt x="103" y="18"/>
                  <a:pt x="93" y="18"/>
                </a:cubicBezTo>
                <a:lnTo>
                  <a:pt x="19" y="18"/>
                </a:lnTo>
                <a:cubicBezTo>
                  <a:pt x="8" y="18"/>
                  <a:pt x="0" y="10"/>
                  <a:pt x="0" y="0"/>
                </a:cubicBezTo>
              </a:path>
            </a:pathLst>
          </a:custGeom>
          <a:noFill/>
          <a:ln w="42863">
            <a:solidFill>
              <a:srgbClr val="D575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>
              <a:solidFill>
                <a:srgbClr val="D57500"/>
              </a:solidFill>
            </a:endParaRPr>
          </a:p>
        </p:txBody>
      </p:sp>
      <p:grpSp>
        <p:nvGrpSpPr>
          <p:cNvPr id="242" name="Group 1478"/>
          <p:cNvGrpSpPr/>
          <p:nvPr/>
        </p:nvGrpSpPr>
        <p:grpSpPr bwMode="auto">
          <a:xfrm>
            <a:off x="3070267" y="5011001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243" name="Cube 242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44" name="Cube 243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45" name="Cube 244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46" name="Cube 245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47" name="Cube 246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48" name="Cube 247"/>
            <p:cNvSpPr/>
            <p:nvPr/>
          </p:nvSpPr>
          <p:spPr bwMode="auto">
            <a:xfrm>
              <a:off x="9969494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49" name="Cube 248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50" name="Cube 249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51" name="Cube 250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252" name="Group 1468"/>
          <p:cNvGrpSpPr/>
          <p:nvPr/>
        </p:nvGrpSpPr>
        <p:grpSpPr bwMode="auto">
          <a:xfrm>
            <a:off x="3496426" y="5011001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253" name="Cube 252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54" name="Cube 253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55" name="Cube 254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56" name="Cube 255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57" name="Cube 256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58" name="Cube 257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59" name="Cube 258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60" name="Cube 259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61" name="Cube 260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262" name="Group 1488"/>
          <p:cNvGrpSpPr/>
          <p:nvPr/>
        </p:nvGrpSpPr>
        <p:grpSpPr bwMode="auto">
          <a:xfrm>
            <a:off x="3922585" y="5011001"/>
            <a:ext cx="474486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263" name="Cube 262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64" name="Cube 263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65" name="Cube 264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66" name="Cube 265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67" name="Cube 266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68" name="Cube 267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69" name="Cube 268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70" name="Cube 269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71" name="Cube 270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272" name="Group 1498"/>
          <p:cNvGrpSpPr/>
          <p:nvPr/>
        </p:nvGrpSpPr>
        <p:grpSpPr bwMode="auto">
          <a:xfrm>
            <a:off x="4348745" y="5011001"/>
            <a:ext cx="474486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273" name="Cube 272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74" name="Cube 273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75" name="Cube 274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76" name="Cube 275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77" name="Cube 276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78" name="Cube 277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79" name="Cube 278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80" name="Cube 279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81" name="Cube 280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282" name="Group 1478"/>
          <p:cNvGrpSpPr/>
          <p:nvPr/>
        </p:nvGrpSpPr>
        <p:grpSpPr bwMode="auto">
          <a:xfrm>
            <a:off x="3070267" y="4585899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283" name="Cube 282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84" name="Cube 283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85" name="Cube 284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86" name="Cube 285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87" name="Cube 286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88" name="Cube 287"/>
            <p:cNvSpPr/>
            <p:nvPr/>
          </p:nvSpPr>
          <p:spPr bwMode="auto">
            <a:xfrm>
              <a:off x="9969494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89" name="Cube 288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90" name="Cube 289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91" name="Cube 290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292" name="Group 1468"/>
          <p:cNvGrpSpPr/>
          <p:nvPr/>
        </p:nvGrpSpPr>
        <p:grpSpPr bwMode="auto">
          <a:xfrm>
            <a:off x="3496426" y="4585899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293" name="Cube 292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94" name="Cube 293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95" name="Cube 294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96" name="Cube 295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97" name="Cube 296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98" name="Cube 297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299" name="Cube 298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00" name="Cube 299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01" name="Cube 300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302" name="Group 1488"/>
          <p:cNvGrpSpPr/>
          <p:nvPr/>
        </p:nvGrpSpPr>
        <p:grpSpPr bwMode="auto">
          <a:xfrm>
            <a:off x="3922585" y="4585899"/>
            <a:ext cx="474486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303" name="Cube 302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04" name="Cube 303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05" name="Cube 304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06" name="Cube 305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07" name="Cube 306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08" name="Cube 307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09" name="Cube 308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10" name="Cube 309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11" name="Cube 310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312" name="Group 1498"/>
          <p:cNvGrpSpPr/>
          <p:nvPr/>
        </p:nvGrpSpPr>
        <p:grpSpPr bwMode="auto">
          <a:xfrm>
            <a:off x="4348745" y="4585899"/>
            <a:ext cx="474486" cy="475426"/>
            <a:chOff x="9613900" y="6082038"/>
            <a:chExt cx="595634" cy="596892"/>
          </a:xfrm>
          <a:solidFill>
            <a:srgbClr val="003698"/>
          </a:solidFill>
        </p:grpSpPr>
        <p:sp>
          <p:nvSpPr>
            <p:cNvPr id="313" name="Cube 312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14" name="Cube 313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15" name="Cube 314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16" name="Cube 315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17" name="Cube 316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18" name="Cube 317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19" name="Cube 318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20" name="Cube 319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21" name="Cube 320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sp>
        <p:nvSpPr>
          <p:cNvPr id="322" name="Cube 1448"/>
          <p:cNvSpPr>
            <a:spLocks noChangeArrowheads="1"/>
          </p:cNvSpPr>
          <p:nvPr/>
        </p:nvSpPr>
        <p:spPr bwMode="auto">
          <a:xfrm>
            <a:off x="5432561" y="3921291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3" name="Cube 1449"/>
          <p:cNvSpPr>
            <a:spLocks noChangeArrowheads="1"/>
          </p:cNvSpPr>
          <p:nvPr/>
        </p:nvSpPr>
        <p:spPr bwMode="auto">
          <a:xfrm>
            <a:off x="5573186" y="3921291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4" name="Cube 1450"/>
          <p:cNvSpPr>
            <a:spLocks noChangeArrowheads="1"/>
          </p:cNvSpPr>
          <p:nvPr/>
        </p:nvSpPr>
        <p:spPr bwMode="auto">
          <a:xfrm>
            <a:off x="5811691" y="3921291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5" name="Cube 1451"/>
          <p:cNvSpPr>
            <a:spLocks noChangeArrowheads="1"/>
          </p:cNvSpPr>
          <p:nvPr/>
        </p:nvSpPr>
        <p:spPr bwMode="auto">
          <a:xfrm>
            <a:off x="5432561" y="377967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6" name="Cube 1452"/>
          <p:cNvSpPr>
            <a:spLocks noChangeArrowheads="1"/>
          </p:cNvSpPr>
          <p:nvPr/>
        </p:nvSpPr>
        <p:spPr bwMode="auto">
          <a:xfrm>
            <a:off x="5573187" y="377967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" name="Cube 1453"/>
          <p:cNvSpPr>
            <a:spLocks noChangeArrowheads="1"/>
          </p:cNvSpPr>
          <p:nvPr/>
        </p:nvSpPr>
        <p:spPr bwMode="auto">
          <a:xfrm>
            <a:off x="5811691" y="377967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" name="Cube 1454"/>
          <p:cNvSpPr>
            <a:spLocks noChangeArrowheads="1"/>
          </p:cNvSpPr>
          <p:nvPr/>
        </p:nvSpPr>
        <p:spPr bwMode="auto">
          <a:xfrm>
            <a:off x="5432564" y="3637050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9" name="Cube 1455"/>
          <p:cNvSpPr>
            <a:spLocks noChangeArrowheads="1"/>
          </p:cNvSpPr>
          <p:nvPr/>
        </p:nvSpPr>
        <p:spPr bwMode="auto">
          <a:xfrm>
            <a:off x="5573189" y="3637050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0" name="Cube 1456"/>
          <p:cNvSpPr>
            <a:spLocks noChangeArrowheads="1"/>
          </p:cNvSpPr>
          <p:nvPr/>
        </p:nvSpPr>
        <p:spPr bwMode="auto">
          <a:xfrm>
            <a:off x="5811694" y="3637050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1" name="Cube 1458"/>
          <p:cNvSpPr>
            <a:spLocks noChangeArrowheads="1"/>
          </p:cNvSpPr>
          <p:nvPr/>
        </p:nvSpPr>
        <p:spPr bwMode="auto">
          <a:xfrm>
            <a:off x="5953377" y="3921291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2" name="Cube 1459"/>
          <p:cNvSpPr>
            <a:spLocks noChangeArrowheads="1"/>
          </p:cNvSpPr>
          <p:nvPr/>
        </p:nvSpPr>
        <p:spPr bwMode="auto">
          <a:xfrm>
            <a:off x="6189858" y="3921291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3" name="Cube 1460"/>
          <p:cNvSpPr>
            <a:spLocks noChangeArrowheads="1"/>
          </p:cNvSpPr>
          <p:nvPr/>
        </p:nvSpPr>
        <p:spPr bwMode="auto">
          <a:xfrm>
            <a:off x="6428363" y="3921291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4" name="Cube 1461"/>
          <p:cNvSpPr>
            <a:spLocks noChangeArrowheads="1"/>
          </p:cNvSpPr>
          <p:nvPr/>
        </p:nvSpPr>
        <p:spPr bwMode="auto">
          <a:xfrm>
            <a:off x="5953377" y="377967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5" name="Cube 1462"/>
          <p:cNvSpPr>
            <a:spLocks noChangeArrowheads="1"/>
          </p:cNvSpPr>
          <p:nvPr/>
        </p:nvSpPr>
        <p:spPr bwMode="auto">
          <a:xfrm>
            <a:off x="6189859" y="377967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6" name="Cube 1463"/>
          <p:cNvSpPr>
            <a:spLocks noChangeArrowheads="1"/>
          </p:cNvSpPr>
          <p:nvPr/>
        </p:nvSpPr>
        <p:spPr bwMode="auto">
          <a:xfrm>
            <a:off x="6428363" y="3779673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7" name="Cube 1464"/>
          <p:cNvSpPr>
            <a:spLocks noChangeArrowheads="1"/>
          </p:cNvSpPr>
          <p:nvPr/>
        </p:nvSpPr>
        <p:spPr bwMode="auto">
          <a:xfrm>
            <a:off x="5953380" y="3637050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8" name="Cube 1465"/>
          <p:cNvSpPr>
            <a:spLocks noChangeArrowheads="1"/>
          </p:cNvSpPr>
          <p:nvPr/>
        </p:nvSpPr>
        <p:spPr bwMode="auto">
          <a:xfrm>
            <a:off x="6189861" y="3637050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9" name="Cube 1466"/>
          <p:cNvSpPr>
            <a:spLocks noChangeArrowheads="1"/>
          </p:cNvSpPr>
          <p:nvPr/>
        </p:nvSpPr>
        <p:spPr bwMode="auto">
          <a:xfrm>
            <a:off x="6428366" y="3637050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0" name="Cube 1489"/>
          <p:cNvSpPr>
            <a:spLocks noChangeArrowheads="1"/>
          </p:cNvSpPr>
          <p:nvPr/>
        </p:nvSpPr>
        <p:spPr bwMode="auto">
          <a:xfrm>
            <a:off x="5432561" y="3402140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1" name="Cube 1490"/>
          <p:cNvSpPr>
            <a:spLocks noChangeArrowheads="1"/>
          </p:cNvSpPr>
          <p:nvPr/>
        </p:nvSpPr>
        <p:spPr bwMode="auto">
          <a:xfrm>
            <a:off x="5573186" y="3402140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2" name="Cube 1491"/>
          <p:cNvSpPr>
            <a:spLocks noChangeArrowheads="1"/>
          </p:cNvSpPr>
          <p:nvPr/>
        </p:nvSpPr>
        <p:spPr bwMode="auto">
          <a:xfrm>
            <a:off x="5811691" y="3402140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3" name="Cube 1492"/>
          <p:cNvSpPr>
            <a:spLocks noChangeArrowheads="1"/>
          </p:cNvSpPr>
          <p:nvPr/>
        </p:nvSpPr>
        <p:spPr bwMode="auto">
          <a:xfrm>
            <a:off x="5432561" y="3260522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4" name="Cube 1493"/>
          <p:cNvSpPr>
            <a:spLocks noChangeArrowheads="1"/>
          </p:cNvSpPr>
          <p:nvPr/>
        </p:nvSpPr>
        <p:spPr bwMode="auto">
          <a:xfrm>
            <a:off x="5573187" y="3260522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5" name="Cube 1494"/>
          <p:cNvSpPr>
            <a:spLocks noChangeArrowheads="1"/>
          </p:cNvSpPr>
          <p:nvPr/>
        </p:nvSpPr>
        <p:spPr bwMode="auto">
          <a:xfrm>
            <a:off x="5811691" y="3260522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6" name="Cube 1495"/>
          <p:cNvSpPr>
            <a:spLocks noChangeArrowheads="1"/>
          </p:cNvSpPr>
          <p:nvPr/>
        </p:nvSpPr>
        <p:spPr bwMode="auto">
          <a:xfrm>
            <a:off x="5432564" y="3117899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7" name="Cube 1496"/>
          <p:cNvSpPr>
            <a:spLocks noChangeArrowheads="1"/>
          </p:cNvSpPr>
          <p:nvPr/>
        </p:nvSpPr>
        <p:spPr bwMode="auto">
          <a:xfrm>
            <a:off x="5573189" y="3117899"/>
            <a:ext cx="191210" cy="191185"/>
          </a:xfrm>
          <a:prstGeom prst="cube">
            <a:avLst>
              <a:gd name="adj" fmla="val 25000"/>
            </a:avLst>
          </a:prstGeom>
          <a:solidFill>
            <a:srgbClr val="D57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8" name="Cube 1497"/>
          <p:cNvSpPr>
            <a:spLocks noChangeArrowheads="1"/>
          </p:cNvSpPr>
          <p:nvPr/>
        </p:nvSpPr>
        <p:spPr bwMode="auto">
          <a:xfrm>
            <a:off x="5811694" y="3117899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9" name="Cube 1499"/>
          <p:cNvSpPr>
            <a:spLocks noChangeArrowheads="1"/>
          </p:cNvSpPr>
          <p:nvPr/>
        </p:nvSpPr>
        <p:spPr bwMode="auto">
          <a:xfrm>
            <a:off x="5953377" y="3402140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0" name="Cube 1500"/>
          <p:cNvSpPr>
            <a:spLocks noChangeArrowheads="1"/>
          </p:cNvSpPr>
          <p:nvPr/>
        </p:nvSpPr>
        <p:spPr bwMode="auto">
          <a:xfrm>
            <a:off x="6189858" y="3402140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1" name="Cube 1501"/>
          <p:cNvSpPr>
            <a:spLocks noChangeArrowheads="1"/>
          </p:cNvSpPr>
          <p:nvPr/>
        </p:nvSpPr>
        <p:spPr bwMode="auto">
          <a:xfrm>
            <a:off x="6428363" y="3402140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2" name="Cube 1502"/>
          <p:cNvSpPr>
            <a:spLocks noChangeArrowheads="1"/>
          </p:cNvSpPr>
          <p:nvPr/>
        </p:nvSpPr>
        <p:spPr bwMode="auto">
          <a:xfrm>
            <a:off x="5953377" y="3260522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3" name="Cube 1503"/>
          <p:cNvSpPr>
            <a:spLocks noChangeArrowheads="1"/>
          </p:cNvSpPr>
          <p:nvPr/>
        </p:nvSpPr>
        <p:spPr bwMode="auto">
          <a:xfrm>
            <a:off x="6189859" y="3260522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4" name="Cube 1504"/>
          <p:cNvSpPr>
            <a:spLocks noChangeArrowheads="1"/>
          </p:cNvSpPr>
          <p:nvPr/>
        </p:nvSpPr>
        <p:spPr bwMode="auto">
          <a:xfrm>
            <a:off x="6428363" y="3260522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5" name="Cube 1505"/>
          <p:cNvSpPr>
            <a:spLocks noChangeArrowheads="1"/>
          </p:cNvSpPr>
          <p:nvPr/>
        </p:nvSpPr>
        <p:spPr bwMode="auto">
          <a:xfrm>
            <a:off x="5953380" y="3117899"/>
            <a:ext cx="191210" cy="191185"/>
          </a:xfrm>
          <a:prstGeom prst="cube">
            <a:avLst>
              <a:gd name="adj" fmla="val 25000"/>
            </a:avLst>
          </a:prstGeom>
          <a:solidFill>
            <a:srgbClr val="A83C0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6" name="Cube 1506"/>
          <p:cNvSpPr>
            <a:spLocks noChangeArrowheads="1"/>
          </p:cNvSpPr>
          <p:nvPr/>
        </p:nvSpPr>
        <p:spPr bwMode="auto">
          <a:xfrm>
            <a:off x="6189861" y="3117899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7" name="Cube 1507"/>
          <p:cNvSpPr>
            <a:spLocks noChangeArrowheads="1"/>
          </p:cNvSpPr>
          <p:nvPr/>
        </p:nvSpPr>
        <p:spPr bwMode="auto">
          <a:xfrm>
            <a:off x="6428366" y="3117899"/>
            <a:ext cx="191210" cy="191185"/>
          </a:xfrm>
          <a:prstGeom prst="cube">
            <a:avLst>
              <a:gd name="adj" fmla="val 25000"/>
            </a:avLst>
          </a:prstGeom>
          <a:solidFill>
            <a:srgbClr val="B2B3B5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" name="Freeform 4"/>
          <p:cNvSpPr>
            <a:spLocks/>
          </p:cNvSpPr>
          <p:nvPr/>
        </p:nvSpPr>
        <p:spPr bwMode="auto">
          <a:xfrm>
            <a:off x="5330665" y="4051073"/>
            <a:ext cx="1393764" cy="482112"/>
          </a:xfrm>
          <a:custGeom>
            <a:avLst/>
            <a:gdLst>
              <a:gd name="T0" fmla="*/ 2147483647 w 222"/>
              <a:gd name="T1" fmla="*/ 0 h 36"/>
              <a:gd name="T2" fmla="*/ 2147483647 w 222"/>
              <a:gd name="T3" fmla="*/ 2147483647 h 36"/>
              <a:gd name="T4" fmla="*/ 2147483647 w 222"/>
              <a:gd name="T5" fmla="*/ 2147483647 h 36"/>
              <a:gd name="T6" fmla="*/ 2147483647 w 222"/>
              <a:gd name="T7" fmla="*/ 2147483647 h 36"/>
              <a:gd name="T8" fmla="*/ 2147483647 w 222"/>
              <a:gd name="T9" fmla="*/ 2147483647 h 36"/>
              <a:gd name="T10" fmla="*/ 2147483647 w 222"/>
              <a:gd name="T11" fmla="*/ 2147483647 h 36"/>
              <a:gd name="T12" fmla="*/ 0 w 222"/>
              <a:gd name="T13" fmla="*/ 0 h 36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222"/>
              <a:gd name="T22" fmla="*/ 0 h 36"/>
              <a:gd name="T23" fmla="*/ 222 w 222"/>
              <a:gd name="T24" fmla="*/ 36 h 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T21" t="T22" r="T23" b="T24"/>
            <a:pathLst>
              <a:path w="222" h="36">
                <a:moveTo>
                  <a:pt x="222" y="0"/>
                </a:moveTo>
                <a:cubicBezTo>
                  <a:pt x="222" y="10"/>
                  <a:pt x="214" y="18"/>
                  <a:pt x="204" y="18"/>
                </a:cubicBezTo>
                <a:lnTo>
                  <a:pt x="130" y="18"/>
                </a:lnTo>
                <a:cubicBezTo>
                  <a:pt x="119" y="18"/>
                  <a:pt x="111" y="26"/>
                  <a:pt x="111" y="36"/>
                </a:cubicBezTo>
                <a:cubicBezTo>
                  <a:pt x="111" y="26"/>
                  <a:pt x="103" y="18"/>
                  <a:pt x="93" y="18"/>
                </a:cubicBezTo>
                <a:lnTo>
                  <a:pt x="19" y="18"/>
                </a:lnTo>
                <a:cubicBezTo>
                  <a:pt x="8" y="18"/>
                  <a:pt x="0" y="10"/>
                  <a:pt x="0" y="0"/>
                </a:cubicBezTo>
              </a:path>
            </a:pathLst>
          </a:custGeom>
          <a:noFill/>
          <a:ln w="42863">
            <a:solidFill>
              <a:srgbClr val="D575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>
              <a:solidFill>
                <a:srgbClr val="D57500"/>
              </a:solidFill>
            </a:endParaRPr>
          </a:p>
        </p:txBody>
      </p:sp>
      <p:grpSp>
        <p:nvGrpSpPr>
          <p:cNvPr id="359" name="Group 1488"/>
          <p:cNvGrpSpPr/>
          <p:nvPr/>
        </p:nvGrpSpPr>
        <p:grpSpPr bwMode="auto">
          <a:xfrm>
            <a:off x="5571131" y="5011001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360" name="Cube 359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61" name="Cube 360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62" name="Cube 361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63" name="Cube 362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64" name="Cube 363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65" name="Cube 364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66" name="Cube 365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67" name="Cube 366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68" name="Cube 367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369" name="Group 1498"/>
          <p:cNvGrpSpPr/>
          <p:nvPr/>
        </p:nvGrpSpPr>
        <p:grpSpPr bwMode="auto">
          <a:xfrm>
            <a:off x="5997291" y="5011001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370" name="Cube 369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71" name="Cube 370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72" name="Cube 371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73" name="Cube 372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74" name="Cube 373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75" name="Cube 374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76" name="Cube 375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77" name="Cube 376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78" name="Cube 377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379" name="Group 1488"/>
          <p:cNvGrpSpPr/>
          <p:nvPr/>
        </p:nvGrpSpPr>
        <p:grpSpPr bwMode="auto">
          <a:xfrm>
            <a:off x="5571131" y="4585899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380" name="Cube 379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81" name="Cube 380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82" name="Cube 381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83" name="Cube 382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84" name="Cube 383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85" name="Cube 384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86" name="Cube 385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87" name="Cube 386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88" name="Cube 387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grpSp>
        <p:nvGrpSpPr>
          <p:cNvPr id="389" name="Group 1498"/>
          <p:cNvGrpSpPr/>
          <p:nvPr/>
        </p:nvGrpSpPr>
        <p:grpSpPr bwMode="auto">
          <a:xfrm>
            <a:off x="5997291" y="4585899"/>
            <a:ext cx="474486" cy="475426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390" name="Cube 389"/>
            <p:cNvSpPr/>
            <p:nvPr/>
          </p:nvSpPr>
          <p:spPr bwMode="auto">
            <a:xfrm>
              <a:off x="96139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91" name="Cube 390"/>
            <p:cNvSpPr/>
            <p:nvPr/>
          </p:nvSpPr>
          <p:spPr bwMode="auto">
            <a:xfrm>
              <a:off x="979043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92" name="Cube 391"/>
            <p:cNvSpPr/>
            <p:nvPr/>
          </p:nvSpPr>
          <p:spPr bwMode="auto">
            <a:xfrm>
              <a:off x="9969500" y="64389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93" name="Cube 392"/>
            <p:cNvSpPr/>
            <p:nvPr/>
          </p:nvSpPr>
          <p:spPr bwMode="auto">
            <a:xfrm>
              <a:off x="96139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94" name="Cube 393"/>
            <p:cNvSpPr/>
            <p:nvPr/>
          </p:nvSpPr>
          <p:spPr bwMode="auto">
            <a:xfrm>
              <a:off x="9790431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95" name="Cube 394"/>
            <p:cNvSpPr/>
            <p:nvPr/>
          </p:nvSpPr>
          <p:spPr bwMode="auto">
            <a:xfrm>
              <a:off x="9969500" y="6261100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96" name="Cube 395"/>
            <p:cNvSpPr/>
            <p:nvPr/>
          </p:nvSpPr>
          <p:spPr bwMode="auto">
            <a:xfrm>
              <a:off x="96139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97" name="Cube 396"/>
            <p:cNvSpPr/>
            <p:nvPr/>
          </p:nvSpPr>
          <p:spPr bwMode="auto">
            <a:xfrm>
              <a:off x="979043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  <p:sp>
          <p:nvSpPr>
            <p:cNvPr id="398" name="Cube 397"/>
            <p:cNvSpPr/>
            <p:nvPr/>
          </p:nvSpPr>
          <p:spPr bwMode="auto">
            <a:xfrm>
              <a:off x="9969504" y="6082038"/>
              <a:ext cx="240030" cy="240030"/>
            </a:xfrm>
            <a:prstGeom prst="cube">
              <a:avLst/>
            </a:prstGeom>
            <a:grpFill/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sp>
      </p:grpSp>
      <p:sp>
        <p:nvSpPr>
          <p:cNvPr id="399" name="TextBox 398"/>
          <p:cNvSpPr txBox="1"/>
          <p:nvPr/>
        </p:nvSpPr>
        <p:spPr>
          <a:xfrm>
            <a:off x="2562572" y="4085895"/>
            <a:ext cx="3257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+</a:t>
            </a:r>
            <a:endParaRPr lang="en-US" dirty="0"/>
          </a:p>
        </p:txBody>
      </p:sp>
      <p:sp>
        <p:nvSpPr>
          <p:cNvPr id="400" name="TextBox 399"/>
          <p:cNvSpPr txBox="1"/>
          <p:nvPr/>
        </p:nvSpPr>
        <p:spPr>
          <a:xfrm>
            <a:off x="5042900" y="4085895"/>
            <a:ext cx="3194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=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2" name="Group 561"/>
          <p:cNvGrpSpPr/>
          <p:nvPr/>
        </p:nvGrpSpPr>
        <p:grpSpPr>
          <a:xfrm>
            <a:off x="377109" y="3113832"/>
            <a:ext cx="2192303" cy="2376515"/>
            <a:chOff x="377109" y="3117752"/>
            <a:chExt cx="2192303" cy="2376515"/>
          </a:xfrm>
        </p:grpSpPr>
        <p:grpSp>
          <p:nvGrpSpPr>
            <p:cNvPr id="2" name="Group 1436"/>
            <p:cNvGrpSpPr>
              <a:grpSpLocks/>
            </p:cNvGrpSpPr>
            <p:nvPr/>
          </p:nvGrpSpPr>
          <p:grpSpPr bwMode="auto">
            <a:xfrm>
              <a:off x="963627" y="3644890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5" name="Cube 1431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" name="Cube 1432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Cube 1433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Cube 1428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Cube 1429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Cube 1430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Cube 1427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Cube 142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Cube 1424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" name="Group 1437"/>
            <p:cNvGrpSpPr>
              <a:grpSpLocks/>
            </p:cNvGrpSpPr>
            <p:nvPr/>
          </p:nvGrpSpPr>
          <p:grpSpPr bwMode="auto">
            <a:xfrm>
              <a:off x="418846" y="3644890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15" name="Cube 143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Cube 143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Cube 144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Cube 144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Cube 144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Cube 144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Cube 144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Cube 144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Cube 144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" name="Group 1447"/>
            <p:cNvGrpSpPr>
              <a:grpSpLocks/>
            </p:cNvGrpSpPr>
            <p:nvPr/>
          </p:nvGrpSpPr>
          <p:grpSpPr bwMode="auto">
            <a:xfrm>
              <a:off x="1508408" y="3644890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25" name="Cube 144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" name="Cube 144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Cube 145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" name="Cube 145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Cube 145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Cube 145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" name="Cube 145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" name="Cube 145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" name="Cube 145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4" name="Group 1457"/>
            <p:cNvGrpSpPr>
              <a:grpSpLocks/>
            </p:cNvGrpSpPr>
            <p:nvPr/>
          </p:nvGrpSpPr>
          <p:grpSpPr bwMode="auto">
            <a:xfrm>
              <a:off x="2053188" y="3644890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35" name="Cube 145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Cube 145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Cube 146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" name="Cube 146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Cube 146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Cube 146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Cube 146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Cube 146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Cube 146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4" name="Group 1468"/>
            <p:cNvGrpSpPr>
              <a:grpSpLocks/>
            </p:cNvGrpSpPr>
            <p:nvPr/>
          </p:nvGrpSpPr>
          <p:grpSpPr bwMode="auto">
            <a:xfrm>
              <a:off x="963627" y="3117752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45" name="Cube 146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Cube 147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Cube 147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Cube 147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Cube 147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Cube 147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Cube 147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Cube 147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" name="Cube 147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4" name="Group 1478"/>
            <p:cNvGrpSpPr>
              <a:grpSpLocks/>
            </p:cNvGrpSpPr>
            <p:nvPr/>
          </p:nvGrpSpPr>
          <p:grpSpPr bwMode="auto">
            <a:xfrm>
              <a:off x="418846" y="3117752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55" name="Cube 147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D57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Cube 148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D57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Cube 148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D57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Cube 148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D57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Cube 148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D57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Cube 148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D57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Cube 148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D57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" name="Cube 148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D57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Cube 148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solidFill>
                <a:srgbClr val="D57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64" name="Freeform 4"/>
            <p:cNvSpPr>
              <a:spLocks/>
            </p:cNvSpPr>
            <p:nvPr/>
          </p:nvSpPr>
          <p:spPr bwMode="auto">
            <a:xfrm>
              <a:off x="377109" y="4058913"/>
              <a:ext cx="2192303" cy="482112"/>
            </a:xfrm>
            <a:custGeom>
              <a:avLst/>
              <a:gdLst>
                <a:gd name="T0" fmla="*/ 2147483647 w 222"/>
                <a:gd name="T1" fmla="*/ 0 h 36"/>
                <a:gd name="T2" fmla="*/ 2147483647 w 222"/>
                <a:gd name="T3" fmla="*/ 2147483647 h 36"/>
                <a:gd name="T4" fmla="*/ 2147483647 w 222"/>
                <a:gd name="T5" fmla="*/ 2147483647 h 36"/>
                <a:gd name="T6" fmla="*/ 2147483647 w 222"/>
                <a:gd name="T7" fmla="*/ 2147483647 h 36"/>
                <a:gd name="T8" fmla="*/ 2147483647 w 222"/>
                <a:gd name="T9" fmla="*/ 2147483647 h 36"/>
                <a:gd name="T10" fmla="*/ 2147483647 w 222"/>
                <a:gd name="T11" fmla="*/ 2147483647 h 36"/>
                <a:gd name="T12" fmla="*/ 0 w 222"/>
                <a:gd name="T13" fmla="*/ 0 h 3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222"/>
                <a:gd name="T22" fmla="*/ 0 h 36"/>
                <a:gd name="T23" fmla="*/ 222 w 222"/>
                <a:gd name="T24" fmla="*/ 36 h 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222" h="36">
                  <a:moveTo>
                    <a:pt x="222" y="0"/>
                  </a:moveTo>
                  <a:cubicBezTo>
                    <a:pt x="222" y="10"/>
                    <a:pt x="214" y="18"/>
                    <a:pt x="204" y="18"/>
                  </a:cubicBezTo>
                  <a:lnTo>
                    <a:pt x="130" y="18"/>
                  </a:lnTo>
                  <a:cubicBezTo>
                    <a:pt x="119" y="18"/>
                    <a:pt x="111" y="26"/>
                    <a:pt x="111" y="36"/>
                  </a:cubicBezTo>
                  <a:cubicBezTo>
                    <a:pt x="111" y="26"/>
                    <a:pt x="103" y="18"/>
                    <a:pt x="93" y="18"/>
                  </a:cubicBezTo>
                  <a:lnTo>
                    <a:pt x="19" y="18"/>
                  </a:lnTo>
                  <a:cubicBezTo>
                    <a:pt x="8" y="18"/>
                    <a:pt x="0" y="10"/>
                    <a:pt x="0" y="0"/>
                  </a:cubicBezTo>
                </a:path>
              </a:pathLst>
            </a:custGeom>
            <a:noFill/>
            <a:ln w="42863">
              <a:solidFill>
                <a:srgbClr val="D575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>
                <a:solidFill>
                  <a:srgbClr val="D57500"/>
                </a:solidFill>
              </a:endParaRPr>
            </a:p>
          </p:txBody>
        </p:sp>
        <p:grpSp>
          <p:nvGrpSpPr>
            <p:cNvPr id="44" name="Group 1478"/>
            <p:cNvGrpSpPr/>
            <p:nvPr/>
          </p:nvGrpSpPr>
          <p:grpSpPr bwMode="auto">
            <a:xfrm>
              <a:off x="596779" y="5018841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66" name="Cube 6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7" name="Cube 6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8" name="Cube 6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69" name="Cube 6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0" name="Cube 6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1" name="Cube 70"/>
              <p:cNvSpPr/>
              <p:nvPr/>
            </p:nvSpPr>
            <p:spPr bwMode="auto">
              <a:xfrm>
                <a:off x="9969494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2" name="Cube 7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3" name="Cube 7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4" name="Cube 7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54" name="Group 1468"/>
            <p:cNvGrpSpPr/>
            <p:nvPr/>
          </p:nvGrpSpPr>
          <p:grpSpPr bwMode="auto">
            <a:xfrm>
              <a:off x="1022938" y="5018841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76" name="Cube 7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7" name="Cube 7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8" name="Cube 7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79" name="Cube 7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0" name="Cube 7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1" name="Cube 80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2" name="Cube 8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3" name="Cube 8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4" name="Cube 8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65" name="Group 1488"/>
            <p:cNvGrpSpPr/>
            <p:nvPr/>
          </p:nvGrpSpPr>
          <p:grpSpPr bwMode="auto">
            <a:xfrm>
              <a:off x="1449097" y="5018841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86" name="Cube 8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7" name="Cube 8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8" name="Cube 8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89" name="Cube 8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90" name="Cube 8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91" name="Cube 90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92" name="Cube 9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93" name="Cube 9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94" name="Cube 9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75" name="Group 1498"/>
            <p:cNvGrpSpPr/>
            <p:nvPr/>
          </p:nvGrpSpPr>
          <p:grpSpPr bwMode="auto">
            <a:xfrm>
              <a:off x="1875257" y="5018841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96" name="Cube 9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97" name="Cube 9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98" name="Cube 9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99" name="Cube 9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00" name="Cube 9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01" name="Cube 100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02" name="Cube 10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03" name="Cube 10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04" name="Cube 10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85" name="Group 1478"/>
            <p:cNvGrpSpPr/>
            <p:nvPr/>
          </p:nvGrpSpPr>
          <p:grpSpPr bwMode="auto">
            <a:xfrm>
              <a:off x="596779" y="4593739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106" name="Cube 10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07" name="Cube 10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08" name="Cube 10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09" name="Cube 10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10" name="Cube 10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11" name="Cube 110"/>
              <p:cNvSpPr/>
              <p:nvPr/>
            </p:nvSpPr>
            <p:spPr bwMode="auto">
              <a:xfrm>
                <a:off x="9969494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12" name="Cube 11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13" name="Cube 11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14" name="Cube 11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95" name="Group 1468"/>
            <p:cNvGrpSpPr/>
            <p:nvPr/>
          </p:nvGrpSpPr>
          <p:grpSpPr bwMode="auto">
            <a:xfrm>
              <a:off x="1022938" y="4593739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116" name="Cube 11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17" name="Cube 11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18" name="Cube 11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19" name="Cube 11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20" name="Cube 11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21" name="Cube 120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22" name="Cube 12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23" name="Cube 12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24" name="Cube 12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105" name="Group 1488"/>
            <p:cNvGrpSpPr/>
            <p:nvPr/>
          </p:nvGrpSpPr>
          <p:grpSpPr bwMode="auto">
            <a:xfrm>
              <a:off x="1449097" y="4593739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126" name="Cube 12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27" name="Cube 12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28" name="Cube 12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29" name="Cube 12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30" name="Cube 12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31" name="Cube 130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32" name="Cube 13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33" name="Cube 13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34" name="Cube 13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115" name="Group 1498"/>
            <p:cNvGrpSpPr/>
            <p:nvPr/>
          </p:nvGrpSpPr>
          <p:grpSpPr bwMode="auto">
            <a:xfrm>
              <a:off x="1875257" y="4593739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136" name="Cube 13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37" name="Cube 13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38" name="Cube 13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39" name="Cube 13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40" name="Cube 13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41" name="Cube 140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42" name="Cube 14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43" name="Cube 14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44" name="Cube 14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sp>
          <p:nvSpPr>
            <p:cNvPr id="185" name="Cube 1489"/>
            <p:cNvSpPr>
              <a:spLocks noChangeArrowheads="1"/>
            </p:cNvSpPr>
            <p:nvPr/>
          </p:nvSpPr>
          <p:spPr bwMode="auto">
            <a:xfrm>
              <a:off x="1508408" y="340199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6" name="Cube 1490"/>
            <p:cNvSpPr>
              <a:spLocks noChangeArrowheads="1"/>
            </p:cNvSpPr>
            <p:nvPr/>
          </p:nvSpPr>
          <p:spPr bwMode="auto">
            <a:xfrm>
              <a:off x="1649033" y="340199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7" name="Cube 1491"/>
            <p:cNvSpPr>
              <a:spLocks noChangeArrowheads="1"/>
            </p:cNvSpPr>
            <p:nvPr/>
          </p:nvSpPr>
          <p:spPr bwMode="auto">
            <a:xfrm>
              <a:off x="1791682" y="340199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Cube 1492"/>
            <p:cNvSpPr>
              <a:spLocks noChangeArrowheads="1"/>
            </p:cNvSpPr>
            <p:nvPr/>
          </p:nvSpPr>
          <p:spPr bwMode="auto">
            <a:xfrm>
              <a:off x="1508408" y="326037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9" name="Cube 1493"/>
            <p:cNvSpPr>
              <a:spLocks noChangeArrowheads="1"/>
            </p:cNvSpPr>
            <p:nvPr/>
          </p:nvSpPr>
          <p:spPr bwMode="auto">
            <a:xfrm>
              <a:off x="1649034" y="326037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0" name="Cube 1494"/>
            <p:cNvSpPr>
              <a:spLocks noChangeArrowheads="1"/>
            </p:cNvSpPr>
            <p:nvPr/>
          </p:nvSpPr>
          <p:spPr bwMode="auto">
            <a:xfrm>
              <a:off x="1791682" y="326037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1" name="Cube 1495"/>
            <p:cNvSpPr>
              <a:spLocks noChangeArrowheads="1"/>
            </p:cNvSpPr>
            <p:nvPr/>
          </p:nvSpPr>
          <p:spPr bwMode="auto">
            <a:xfrm>
              <a:off x="1508411" y="311775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2" name="Cube 1496"/>
            <p:cNvSpPr>
              <a:spLocks noChangeArrowheads="1"/>
            </p:cNvSpPr>
            <p:nvPr/>
          </p:nvSpPr>
          <p:spPr bwMode="auto">
            <a:xfrm>
              <a:off x="1649036" y="311775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3" name="Cube 1497"/>
            <p:cNvSpPr>
              <a:spLocks noChangeArrowheads="1"/>
            </p:cNvSpPr>
            <p:nvPr/>
          </p:nvSpPr>
          <p:spPr bwMode="auto">
            <a:xfrm>
              <a:off x="1791685" y="311775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4" name="Cube 1499"/>
            <p:cNvSpPr>
              <a:spLocks noChangeArrowheads="1"/>
            </p:cNvSpPr>
            <p:nvPr/>
          </p:nvSpPr>
          <p:spPr bwMode="auto">
            <a:xfrm>
              <a:off x="2053188" y="340199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5" name="Cube 1500"/>
            <p:cNvSpPr>
              <a:spLocks noChangeArrowheads="1"/>
            </p:cNvSpPr>
            <p:nvPr/>
          </p:nvSpPr>
          <p:spPr bwMode="auto">
            <a:xfrm>
              <a:off x="2193813" y="340199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6" name="Cube 1501"/>
            <p:cNvSpPr>
              <a:spLocks noChangeArrowheads="1"/>
            </p:cNvSpPr>
            <p:nvPr/>
          </p:nvSpPr>
          <p:spPr bwMode="auto">
            <a:xfrm>
              <a:off x="2336462" y="340199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7" name="Cube 1502"/>
            <p:cNvSpPr>
              <a:spLocks noChangeArrowheads="1"/>
            </p:cNvSpPr>
            <p:nvPr/>
          </p:nvSpPr>
          <p:spPr bwMode="auto">
            <a:xfrm>
              <a:off x="2053188" y="326037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8" name="Cube 1503"/>
            <p:cNvSpPr>
              <a:spLocks noChangeArrowheads="1"/>
            </p:cNvSpPr>
            <p:nvPr/>
          </p:nvSpPr>
          <p:spPr bwMode="auto">
            <a:xfrm>
              <a:off x="2193814" y="326037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9" name="Cube 1504"/>
            <p:cNvSpPr>
              <a:spLocks noChangeArrowheads="1"/>
            </p:cNvSpPr>
            <p:nvPr/>
          </p:nvSpPr>
          <p:spPr bwMode="auto">
            <a:xfrm>
              <a:off x="2336462" y="326037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0" name="Cube 1505"/>
            <p:cNvSpPr>
              <a:spLocks noChangeArrowheads="1"/>
            </p:cNvSpPr>
            <p:nvPr/>
          </p:nvSpPr>
          <p:spPr bwMode="auto">
            <a:xfrm>
              <a:off x="2053191" y="311775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1" name="Cube 1506"/>
            <p:cNvSpPr>
              <a:spLocks noChangeArrowheads="1"/>
            </p:cNvSpPr>
            <p:nvPr/>
          </p:nvSpPr>
          <p:spPr bwMode="auto">
            <a:xfrm>
              <a:off x="2193816" y="311775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2" name="Cube 1507"/>
            <p:cNvSpPr>
              <a:spLocks noChangeArrowheads="1"/>
            </p:cNvSpPr>
            <p:nvPr/>
          </p:nvSpPr>
          <p:spPr bwMode="auto">
            <a:xfrm>
              <a:off x="2336465" y="311775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01" name="Group 400"/>
          <p:cNvGrpSpPr/>
          <p:nvPr/>
        </p:nvGrpSpPr>
        <p:grpSpPr>
          <a:xfrm>
            <a:off x="2872870" y="3113832"/>
            <a:ext cx="2192303" cy="2376515"/>
            <a:chOff x="2850597" y="3109912"/>
            <a:chExt cx="2192303" cy="2376515"/>
          </a:xfrm>
        </p:grpSpPr>
        <p:grpSp>
          <p:nvGrpSpPr>
            <p:cNvPr id="125" name="Group 1436"/>
            <p:cNvGrpSpPr>
              <a:grpSpLocks/>
            </p:cNvGrpSpPr>
            <p:nvPr/>
          </p:nvGrpSpPr>
          <p:grpSpPr bwMode="auto">
            <a:xfrm>
              <a:off x="3437115" y="3637050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146" name="Cube 1431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47" name="Cube 1432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48" name="Cube 1433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49" name="Cube 1428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0" name="Cube 1429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1" name="Cube 1430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2" name="Cube 1427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3" name="Cube 142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4" name="Cube 1424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5" name="Group 1437"/>
            <p:cNvGrpSpPr>
              <a:grpSpLocks/>
            </p:cNvGrpSpPr>
            <p:nvPr/>
          </p:nvGrpSpPr>
          <p:grpSpPr bwMode="auto">
            <a:xfrm>
              <a:off x="2892334" y="3637050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156" name="Cube 143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7" name="Cube 143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8" name="Cube 144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9" name="Cube 144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60" name="Cube 144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61" name="Cube 144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62" name="Cube 144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63" name="Cube 144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64" name="Cube 144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" name="Group 1447"/>
            <p:cNvGrpSpPr>
              <a:grpSpLocks/>
            </p:cNvGrpSpPr>
            <p:nvPr/>
          </p:nvGrpSpPr>
          <p:grpSpPr bwMode="auto">
            <a:xfrm>
              <a:off x="3981896" y="3637050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166" name="Cube 144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67" name="Cube 144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68" name="Cube 145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69" name="Cube 145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70" name="Cube 145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71" name="Cube 145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72" name="Cube 145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73" name="Cube 145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74" name="Cube 145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5" name="Group 1457"/>
            <p:cNvGrpSpPr>
              <a:grpSpLocks/>
            </p:cNvGrpSpPr>
            <p:nvPr/>
          </p:nvGrpSpPr>
          <p:grpSpPr bwMode="auto">
            <a:xfrm>
              <a:off x="4526676" y="3637050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176" name="Cube 145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77" name="Cube 145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78" name="Cube 146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79" name="Cube 146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80" name="Cube 146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81" name="Cube 146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82" name="Cube 146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83" name="Cube 146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84" name="Cube 146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sp>
          <p:nvSpPr>
            <p:cNvPr id="203" name="Cube 1469"/>
            <p:cNvSpPr>
              <a:spLocks noChangeArrowheads="1"/>
            </p:cNvSpPr>
            <p:nvPr/>
          </p:nvSpPr>
          <p:spPr bwMode="auto">
            <a:xfrm>
              <a:off x="3437115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04" name="Cube 1470"/>
            <p:cNvSpPr>
              <a:spLocks noChangeArrowheads="1"/>
            </p:cNvSpPr>
            <p:nvPr/>
          </p:nvSpPr>
          <p:spPr bwMode="auto">
            <a:xfrm>
              <a:off x="3577740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05" name="Cube 1471"/>
            <p:cNvSpPr>
              <a:spLocks noChangeArrowheads="1"/>
            </p:cNvSpPr>
            <p:nvPr/>
          </p:nvSpPr>
          <p:spPr bwMode="auto">
            <a:xfrm>
              <a:off x="3720389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06" name="Cube 1472"/>
            <p:cNvSpPr>
              <a:spLocks noChangeArrowheads="1"/>
            </p:cNvSpPr>
            <p:nvPr/>
          </p:nvSpPr>
          <p:spPr bwMode="auto">
            <a:xfrm>
              <a:off x="3437115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07" name="Cube 1473"/>
            <p:cNvSpPr>
              <a:spLocks noChangeArrowheads="1"/>
            </p:cNvSpPr>
            <p:nvPr/>
          </p:nvSpPr>
          <p:spPr bwMode="auto">
            <a:xfrm>
              <a:off x="3577741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08" name="Cube 1474"/>
            <p:cNvSpPr>
              <a:spLocks noChangeArrowheads="1"/>
            </p:cNvSpPr>
            <p:nvPr/>
          </p:nvSpPr>
          <p:spPr bwMode="auto">
            <a:xfrm>
              <a:off x="3720389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09" name="Cube 1475"/>
            <p:cNvSpPr>
              <a:spLocks noChangeArrowheads="1"/>
            </p:cNvSpPr>
            <p:nvPr/>
          </p:nvSpPr>
          <p:spPr bwMode="auto">
            <a:xfrm>
              <a:off x="3437118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0" name="Cube 1476"/>
            <p:cNvSpPr>
              <a:spLocks noChangeArrowheads="1"/>
            </p:cNvSpPr>
            <p:nvPr/>
          </p:nvSpPr>
          <p:spPr bwMode="auto">
            <a:xfrm>
              <a:off x="3577743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1" name="Cube 1477"/>
            <p:cNvSpPr>
              <a:spLocks noChangeArrowheads="1"/>
            </p:cNvSpPr>
            <p:nvPr/>
          </p:nvSpPr>
          <p:spPr bwMode="auto">
            <a:xfrm>
              <a:off x="3720392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2" name="Cube 1479"/>
            <p:cNvSpPr>
              <a:spLocks noChangeArrowheads="1"/>
            </p:cNvSpPr>
            <p:nvPr/>
          </p:nvSpPr>
          <p:spPr bwMode="auto">
            <a:xfrm>
              <a:off x="2892334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3" name="Cube 1480"/>
            <p:cNvSpPr>
              <a:spLocks noChangeArrowheads="1"/>
            </p:cNvSpPr>
            <p:nvPr/>
          </p:nvSpPr>
          <p:spPr bwMode="auto">
            <a:xfrm>
              <a:off x="3032959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4" name="Cube 1481"/>
            <p:cNvSpPr>
              <a:spLocks noChangeArrowheads="1"/>
            </p:cNvSpPr>
            <p:nvPr/>
          </p:nvSpPr>
          <p:spPr bwMode="auto">
            <a:xfrm>
              <a:off x="3175608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5" name="Cube 1482"/>
            <p:cNvSpPr>
              <a:spLocks noChangeArrowheads="1"/>
            </p:cNvSpPr>
            <p:nvPr/>
          </p:nvSpPr>
          <p:spPr bwMode="auto">
            <a:xfrm>
              <a:off x="2892334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6" name="Cube 1483"/>
            <p:cNvSpPr>
              <a:spLocks noChangeArrowheads="1"/>
            </p:cNvSpPr>
            <p:nvPr/>
          </p:nvSpPr>
          <p:spPr bwMode="auto">
            <a:xfrm>
              <a:off x="3032960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7" name="Cube 1484"/>
            <p:cNvSpPr>
              <a:spLocks noChangeArrowheads="1"/>
            </p:cNvSpPr>
            <p:nvPr/>
          </p:nvSpPr>
          <p:spPr bwMode="auto">
            <a:xfrm>
              <a:off x="3175608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8" name="Cube 1485"/>
            <p:cNvSpPr>
              <a:spLocks noChangeArrowheads="1"/>
            </p:cNvSpPr>
            <p:nvPr/>
          </p:nvSpPr>
          <p:spPr bwMode="auto">
            <a:xfrm>
              <a:off x="2892337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19" name="Cube 1486"/>
            <p:cNvSpPr>
              <a:spLocks noChangeArrowheads="1"/>
            </p:cNvSpPr>
            <p:nvPr/>
          </p:nvSpPr>
          <p:spPr bwMode="auto">
            <a:xfrm>
              <a:off x="3032962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220" name="Cube 1487"/>
            <p:cNvSpPr>
              <a:spLocks noChangeArrowheads="1"/>
            </p:cNvSpPr>
            <p:nvPr/>
          </p:nvSpPr>
          <p:spPr bwMode="auto">
            <a:xfrm>
              <a:off x="3175611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grpSp>
          <p:nvGrpSpPr>
            <p:cNvPr id="165" name="Group 1488"/>
            <p:cNvGrpSpPr>
              <a:grpSpLocks/>
            </p:cNvGrpSpPr>
            <p:nvPr/>
          </p:nvGrpSpPr>
          <p:grpSpPr bwMode="auto">
            <a:xfrm>
              <a:off x="3981896" y="3109912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222" name="Cube 148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23" name="Cube 149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24" name="Cube 149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25" name="Cube 149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26" name="Cube 149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27" name="Cube 149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28" name="Cube 149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29" name="Cube 149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0" name="Cube 149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75" name="Group 1498"/>
            <p:cNvGrpSpPr>
              <a:grpSpLocks/>
            </p:cNvGrpSpPr>
            <p:nvPr/>
          </p:nvGrpSpPr>
          <p:grpSpPr bwMode="auto">
            <a:xfrm>
              <a:off x="4526676" y="3109912"/>
              <a:ext cx="474487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232" name="Cube 149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3" name="Cube 150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4" name="Cube 150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5" name="Cube 150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6" name="Cube 150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7" name="Cube 150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8" name="Cube 150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9" name="Cube 150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40" name="Cube 150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sp>
          <p:nvSpPr>
            <p:cNvPr id="241" name="Freeform 4"/>
            <p:cNvSpPr>
              <a:spLocks/>
            </p:cNvSpPr>
            <p:nvPr/>
          </p:nvSpPr>
          <p:spPr bwMode="auto">
            <a:xfrm>
              <a:off x="2850597" y="4051073"/>
              <a:ext cx="2192303" cy="482112"/>
            </a:xfrm>
            <a:custGeom>
              <a:avLst/>
              <a:gdLst>
                <a:gd name="T0" fmla="*/ 2147483647 w 222"/>
                <a:gd name="T1" fmla="*/ 0 h 36"/>
                <a:gd name="T2" fmla="*/ 2147483647 w 222"/>
                <a:gd name="T3" fmla="*/ 2147483647 h 36"/>
                <a:gd name="T4" fmla="*/ 2147483647 w 222"/>
                <a:gd name="T5" fmla="*/ 2147483647 h 36"/>
                <a:gd name="T6" fmla="*/ 2147483647 w 222"/>
                <a:gd name="T7" fmla="*/ 2147483647 h 36"/>
                <a:gd name="T8" fmla="*/ 2147483647 w 222"/>
                <a:gd name="T9" fmla="*/ 2147483647 h 36"/>
                <a:gd name="T10" fmla="*/ 2147483647 w 222"/>
                <a:gd name="T11" fmla="*/ 2147483647 h 36"/>
                <a:gd name="T12" fmla="*/ 0 w 222"/>
                <a:gd name="T13" fmla="*/ 0 h 3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222"/>
                <a:gd name="T22" fmla="*/ 0 h 36"/>
                <a:gd name="T23" fmla="*/ 222 w 222"/>
                <a:gd name="T24" fmla="*/ 36 h 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222" h="36">
                  <a:moveTo>
                    <a:pt x="222" y="0"/>
                  </a:moveTo>
                  <a:cubicBezTo>
                    <a:pt x="222" y="10"/>
                    <a:pt x="214" y="18"/>
                    <a:pt x="204" y="18"/>
                  </a:cubicBezTo>
                  <a:lnTo>
                    <a:pt x="130" y="18"/>
                  </a:lnTo>
                  <a:cubicBezTo>
                    <a:pt x="119" y="18"/>
                    <a:pt x="111" y="26"/>
                    <a:pt x="111" y="36"/>
                  </a:cubicBezTo>
                  <a:cubicBezTo>
                    <a:pt x="111" y="26"/>
                    <a:pt x="103" y="18"/>
                    <a:pt x="93" y="18"/>
                  </a:cubicBezTo>
                  <a:lnTo>
                    <a:pt x="19" y="18"/>
                  </a:lnTo>
                  <a:cubicBezTo>
                    <a:pt x="8" y="18"/>
                    <a:pt x="0" y="10"/>
                    <a:pt x="0" y="0"/>
                  </a:cubicBezTo>
                </a:path>
              </a:pathLst>
            </a:custGeom>
            <a:noFill/>
            <a:ln w="42863">
              <a:solidFill>
                <a:srgbClr val="D575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>
                <a:solidFill>
                  <a:srgbClr val="D57500"/>
                </a:solidFill>
              </a:endParaRPr>
            </a:p>
          </p:txBody>
        </p:sp>
        <p:grpSp>
          <p:nvGrpSpPr>
            <p:cNvPr id="221" name="Group 1478"/>
            <p:cNvGrpSpPr/>
            <p:nvPr/>
          </p:nvGrpSpPr>
          <p:grpSpPr bwMode="auto">
            <a:xfrm>
              <a:off x="3070267" y="5011001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243" name="Cube 24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4" name="Cube 24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5" name="Cube 24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6" name="Cube 24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7" name="Cube 24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8" name="Cube 247"/>
              <p:cNvSpPr/>
              <p:nvPr/>
            </p:nvSpPr>
            <p:spPr bwMode="auto">
              <a:xfrm>
                <a:off x="9969494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9" name="Cube 24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0" name="Cube 24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1" name="Cube 25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231" name="Group 1468"/>
            <p:cNvGrpSpPr/>
            <p:nvPr/>
          </p:nvGrpSpPr>
          <p:grpSpPr bwMode="auto">
            <a:xfrm>
              <a:off x="3496426" y="5011001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253" name="Cube 25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4" name="Cube 25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5" name="Cube 25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6" name="Cube 25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7" name="Cube 25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8" name="Cube 257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9" name="Cube 25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0" name="Cube 25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1" name="Cube 26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242" name="Group 1488"/>
            <p:cNvGrpSpPr/>
            <p:nvPr/>
          </p:nvGrpSpPr>
          <p:grpSpPr bwMode="auto">
            <a:xfrm>
              <a:off x="3922585" y="5011001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263" name="Cube 26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4" name="Cube 26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5" name="Cube 26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6" name="Cube 26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7" name="Cube 26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8" name="Cube 267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9" name="Cube 26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0" name="Cube 26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1" name="Cube 27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252" name="Group 1498"/>
            <p:cNvGrpSpPr/>
            <p:nvPr/>
          </p:nvGrpSpPr>
          <p:grpSpPr bwMode="auto">
            <a:xfrm>
              <a:off x="4348745" y="5011001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273" name="Cube 27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4" name="Cube 27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5" name="Cube 27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6" name="Cube 27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7" name="Cube 27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8" name="Cube 277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9" name="Cube 27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0" name="Cube 27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1" name="Cube 28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262" name="Group 1478"/>
            <p:cNvGrpSpPr/>
            <p:nvPr/>
          </p:nvGrpSpPr>
          <p:grpSpPr bwMode="auto">
            <a:xfrm>
              <a:off x="3070267" y="4585899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283" name="Cube 28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4" name="Cube 28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5" name="Cube 28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6" name="Cube 28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7" name="Cube 28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8" name="Cube 287"/>
              <p:cNvSpPr/>
              <p:nvPr/>
            </p:nvSpPr>
            <p:spPr bwMode="auto">
              <a:xfrm>
                <a:off x="9969494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9" name="Cube 28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0" name="Cube 28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1" name="Cube 29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272" name="Group 1468"/>
            <p:cNvGrpSpPr/>
            <p:nvPr/>
          </p:nvGrpSpPr>
          <p:grpSpPr bwMode="auto">
            <a:xfrm>
              <a:off x="3496426" y="4585899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293" name="Cube 29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4" name="Cube 29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5" name="Cube 29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6" name="Cube 29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7" name="Cube 29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8" name="Cube 297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9" name="Cube 29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0" name="Cube 29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1" name="Cube 30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282" name="Group 1488"/>
            <p:cNvGrpSpPr/>
            <p:nvPr/>
          </p:nvGrpSpPr>
          <p:grpSpPr bwMode="auto">
            <a:xfrm>
              <a:off x="3922585" y="4585899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303" name="Cube 30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4" name="Cube 30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5" name="Cube 30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6" name="Cube 30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7" name="Cube 30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8" name="Cube 307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9" name="Cube 30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0" name="Cube 30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1" name="Cube 31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292" name="Group 1498"/>
            <p:cNvGrpSpPr/>
            <p:nvPr/>
          </p:nvGrpSpPr>
          <p:grpSpPr bwMode="auto">
            <a:xfrm>
              <a:off x="4348745" y="4585899"/>
              <a:ext cx="474486" cy="475426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313" name="Cube 31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4" name="Cube 31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5" name="Cube 31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6" name="Cube 31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7" name="Cube 31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8" name="Cube 317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9" name="Cube 31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20" name="Cube 31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21" name="Cube 32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</p:grpSp>
      <p:sp>
        <p:nvSpPr>
          <p:cNvPr id="399" name="TextBox 398"/>
          <p:cNvSpPr txBox="1"/>
          <p:nvPr/>
        </p:nvSpPr>
        <p:spPr>
          <a:xfrm>
            <a:off x="2558276" y="4117423"/>
            <a:ext cx="3257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+</a:t>
            </a:r>
            <a:endParaRPr lang="en-US" dirty="0"/>
          </a:p>
        </p:txBody>
      </p:sp>
      <p:sp>
        <p:nvSpPr>
          <p:cNvPr id="400" name="TextBox 399"/>
          <p:cNvSpPr txBox="1"/>
          <p:nvPr/>
        </p:nvSpPr>
        <p:spPr>
          <a:xfrm>
            <a:off x="5054037" y="4117423"/>
            <a:ext cx="3194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=</a:t>
            </a:r>
            <a:endParaRPr lang="en-US" dirty="0"/>
          </a:p>
        </p:txBody>
      </p:sp>
      <p:grpSp>
        <p:nvGrpSpPr>
          <p:cNvPr id="402" name="Group 401"/>
          <p:cNvGrpSpPr/>
          <p:nvPr/>
        </p:nvGrpSpPr>
        <p:grpSpPr>
          <a:xfrm>
            <a:off x="5362368" y="3113832"/>
            <a:ext cx="2192303" cy="2376515"/>
            <a:chOff x="2850597" y="3109912"/>
            <a:chExt cx="2192303" cy="2376515"/>
          </a:xfrm>
        </p:grpSpPr>
        <p:grpSp>
          <p:nvGrpSpPr>
            <p:cNvPr id="403" name="Group 1436"/>
            <p:cNvGrpSpPr>
              <a:grpSpLocks/>
            </p:cNvGrpSpPr>
            <p:nvPr/>
          </p:nvGrpSpPr>
          <p:grpSpPr bwMode="auto">
            <a:xfrm>
              <a:off x="3437115" y="3637071"/>
              <a:ext cx="474487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553" name="Cube 1431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54" name="Cube 1432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55" name="Cube 1433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56" name="Cube 1428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57" name="Cube 1429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58" name="Cube 1430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59" name="Cube 1427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60" name="Cube 142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61" name="Cube 1424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04" name="Group 1437"/>
            <p:cNvGrpSpPr>
              <a:grpSpLocks/>
            </p:cNvGrpSpPr>
            <p:nvPr/>
          </p:nvGrpSpPr>
          <p:grpSpPr bwMode="auto">
            <a:xfrm>
              <a:off x="2892334" y="3637071"/>
              <a:ext cx="474487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544" name="Cube 143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45" name="Cube 143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46" name="Cube 144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47" name="Cube 144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48" name="Cube 144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49" name="Cube 144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50" name="Cube 144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51" name="Cube 144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52" name="Cube 144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05" name="Group 1447"/>
            <p:cNvGrpSpPr>
              <a:grpSpLocks/>
            </p:cNvGrpSpPr>
            <p:nvPr/>
          </p:nvGrpSpPr>
          <p:grpSpPr bwMode="auto">
            <a:xfrm>
              <a:off x="3981896" y="3637071"/>
              <a:ext cx="474487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535" name="Cube 144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36" name="Cube 144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37" name="Cube 145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38" name="Cube 145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39" name="Cube 145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40" name="Cube 145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41" name="Cube 145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42" name="Cube 145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43" name="Cube 145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06" name="Group 1457"/>
            <p:cNvGrpSpPr>
              <a:grpSpLocks/>
            </p:cNvGrpSpPr>
            <p:nvPr/>
          </p:nvGrpSpPr>
          <p:grpSpPr bwMode="auto">
            <a:xfrm>
              <a:off x="4526676" y="3637071"/>
              <a:ext cx="474487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526" name="Cube 1458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27" name="Cube 1459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28" name="Cube 1460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29" name="Cube 1461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30" name="Cube 1462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31" name="Cube 1463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32" name="Cube 1464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33" name="Cube 1465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34" name="Cube 1466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sp>
          <p:nvSpPr>
            <p:cNvPr id="407" name="Cube 1469"/>
            <p:cNvSpPr>
              <a:spLocks noChangeArrowheads="1"/>
            </p:cNvSpPr>
            <p:nvPr/>
          </p:nvSpPr>
          <p:spPr bwMode="auto">
            <a:xfrm>
              <a:off x="3437115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08" name="Cube 1470"/>
            <p:cNvSpPr>
              <a:spLocks noChangeArrowheads="1"/>
            </p:cNvSpPr>
            <p:nvPr/>
          </p:nvSpPr>
          <p:spPr bwMode="auto">
            <a:xfrm>
              <a:off x="3577740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09" name="Cube 1471"/>
            <p:cNvSpPr>
              <a:spLocks noChangeArrowheads="1"/>
            </p:cNvSpPr>
            <p:nvPr/>
          </p:nvSpPr>
          <p:spPr bwMode="auto">
            <a:xfrm>
              <a:off x="3720389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0" name="Cube 1472"/>
            <p:cNvSpPr>
              <a:spLocks noChangeArrowheads="1"/>
            </p:cNvSpPr>
            <p:nvPr/>
          </p:nvSpPr>
          <p:spPr bwMode="auto">
            <a:xfrm>
              <a:off x="3437115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1" name="Cube 1473"/>
            <p:cNvSpPr>
              <a:spLocks noChangeArrowheads="1"/>
            </p:cNvSpPr>
            <p:nvPr/>
          </p:nvSpPr>
          <p:spPr bwMode="auto">
            <a:xfrm>
              <a:off x="3577741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2" name="Cube 1474"/>
            <p:cNvSpPr>
              <a:spLocks noChangeArrowheads="1"/>
            </p:cNvSpPr>
            <p:nvPr/>
          </p:nvSpPr>
          <p:spPr bwMode="auto">
            <a:xfrm>
              <a:off x="3720389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3" name="Cube 1475"/>
            <p:cNvSpPr>
              <a:spLocks noChangeArrowheads="1"/>
            </p:cNvSpPr>
            <p:nvPr/>
          </p:nvSpPr>
          <p:spPr bwMode="auto">
            <a:xfrm>
              <a:off x="3437118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4" name="Cube 1476"/>
            <p:cNvSpPr>
              <a:spLocks noChangeArrowheads="1"/>
            </p:cNvSpPr>
            <p:nvPr/>
          </p:nvSpPr>
          <p:spPr bwMode="auto">
            <a:xfrm>
              <a:off x="3577743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5" name="Cube 1477"/>
            <p:cNvSpPr>
              <a:spLocks noChangeArrowheads="1"/>
            </p:cNvSpPr>
            <p:nvPr/>
          </p:nvSpPr>
          <p:spPr bwMode="auto">
            <a:xfrm>
              <a:off x="3720392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6" name="Cube 1479"/>
            <p:cNvSpPr>
              <a:spLocks noChangeArrowheads="1"/>
            </p:cNvSpPr>
            <p:nvPr/>
          </p:nvSpPr>
          <p:spPr bwMode="auto">
            <a:xfrm>
              <a:off x="2892334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7" name="Cube 1480"/>
            <p:cNvSpPr>
              <a:spLocks noChangeArrowheads="1"/>
            </p:cNvSpPr>
            <p:nvPr/>
          </p:nvSpPr>
          <p:spPr bwMode="auto">
            <a:xfrm>
              <a:off x="3032959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8" name="Cube 1481"/>
            <p:cNvSpPr>
              <a:spLocks noChangeArrowheads="1"/>
            </p:cNvSpPr>
            <p:nvPr/>
          </p:nvSpPr>
          <p:spPr bwMode="auto">
            <a:xfrm>
              <a:off x="3175608" y="339415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19" name="Cube 1482"/>
            <p:cNvSpPr>
              <a:spLocks noChangeArrowheads="1"/>
            </p:cNvSpPr>
            <p:nvPr/>
          </p:nvSpPr>
          <p:spPr bwMode="auto">
            <a:xfrm>
              <a:off x="2892334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20" name="Cube 1483"/>
            <p:cNvSpPr>
              <a:spLocks noChangeArrowheads="1"/>
            </p:cNvSpPr>
            <p:nvPr/>
          </p:nvSpPr>
          <p:spPr bwMode="auto">
            <a:xfrm>
              <a:off x="3032960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21" name="Cube 1484"/>
            <p:cNvSpPr>
              <a:spLocks noChangeArrowheads="1"/>
            </p:cNvSpPr>
            <p:nvPr/>
          </p:nvSpPr>
          <p:spPr bwMode="auto">
            <a:xfrm>
              <a:off x="3175608" y="325253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22" name="Cube 1485"/>
            <p:cNvSpPr>
              <a:spLocks noChangeArrowheads="1"/>
            </p:cNvSpPr>
            <p:nvPr/>
          </p:nvSpPr>
          <p:spPr bwMode="auto">
            <a:xfrm>
              <a:off x="2892337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23" name="Cube 1486"/>
            <p:cNvSpPr>
              <a:spLocks noChangeArrowheads="1"/>
            </p:cNvSpPr>
            <p:nvPr/>
          </p:nvSpPr>
          <p:spPr bwMode="auto">
            <a:xfrm>
              <a:off x="3032962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24" name="Cube 1487"/>
            <p:cNvSpPr>
              <a:spLocks noChangeArrowheads="1"/>
            </p:cNvSpPr>
            <p:nvPr/>
          </p:nvSpPr>
          <p:spPr bwMode="auto">
            <a:xfrm>
              <a:off x="3175611" y="310991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grpSp>
          <p:nvGrpSpPr>
            <p:cNvPr id="425" name="Group 1488"/>
            <p:cNvGrpSpPr>
              <a:grpSpLocks/>
            </p:cNvGrpSpPr>
            <p:nvPr/>
          </p:nvGrpSpPr>
          <p:grpSpPr bwMode="auto">
            <a:xfrm>
              <a:off x="3981896" y="3109933"/>
              <a:ext cx="474487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517" name="Cube 148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18" name="Cube 149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19" name="Cube 149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20" name="Cube 149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21" name="Cube 149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22" name="Cube 149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23" name="Cube 149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24" name="Cube 149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25" name="Cube 149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6" name="Group 1498"/>
            <p:cNvGrpSpPr>
              <a:grpSpLocks/>
            </p:cNvGrpSpPr>
            <p:nvPr/>
          </p:nvGrpSpPr>
          <p:grpSpPr bwMode="auto">
            <a:xfrm>
              <a:off x="4526676" y="3109933"/>
              <a:ext cx="474487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508" name="Cube 1499"/>
              <p:cNvSpPr>
                <a:spLocks noChangeArrowheads="1"/>
              </p:cNvSpPr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09" name="Cube 1500"/>
              <p:cNvSpPr>
                <a:spLocks noChangeArrowheads="1"/>
              </p:cNvSpPr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10" name="Cube 1501"/>
              <p:cNvSpPr>
                <a:spLocks noChangeArrowheads="1"/>
              </p:cNvSpPr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11" name="Cube 1502"/>
              <p:cNvSpPr>
                <a:spLocks noChangeArrowheads="1"/>
              </p:cNvSpPr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12" name="Cube 1503"/>
              <p:cNvSpPr>
                <a:spLocks noChangeArrowheads="1"/>
              </p:cNvSpPr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13" name="Cube 1504"/>
              <p:cNvSpPr>
                <a:spLocks noChangeArrowheads="1"/>
              </p:cNvSpPr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14" name="Cube 1505"/>
              <p:cNvSpPr>
                <a:spLocks noChangeArrowheads="1"/>
              </p:cNvSpPr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15" name="Cube 1506"/>
              <p:cNvSpPr>
                <a:spLocks noChangeArrowheads="1"/>
              </p:cNvSpPr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516" name="Cube 1507"/>
              <p:cNvSpPr>
                <a:spLocks noChangeArrowheads="1"/>
              </p:cNvSpPr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>
                  <a:gd name="adj" fmla="val 25000"/>
                </a:avLst>
              </a:prstGeom>
              <a:grpFill/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pPr algn="ctr"/>
                <a:endParaRPr lang="en-US"/>
              </a:p>
            </p:txBody>
          </p:sp>
        </p:grpSp>
        <p:sp>
          <p:nvSpPr>
            <p:cNvPr id="427" name="Freeform 4"/>
            <p:cNvSpPr>
              <a:spLocks/>
            </p:cNvSpPr>
            <p:nvPr/>
          </p:nvSpPr>
          <p:spPr bwMode="auto">
            <a:xfrm>
              <a:off x="2850597" y="4051073"/>
              <a:ext cx="2192303" cy="482112"/>
            </a:xfrm>
            <a:custGeom>
              <a:avLst/>
              <a:gdLst>
                <a:gd name="T0" fmla="*/ 2147483647 w 222"/>
                <a:gd name="T1" fmla="*/ 0 h 36"/>
                <a:gd name="T2" fmla="*/ 2147483647 w 222"/>
                <a:gd name="T3" fmla="*/ 2147483647 h 36"/>
                <a:gd name="T4" fmla="*/ 2147483647 w 222"/>
                <a:gd name="T5" fmla="*/ 2147483647 h 36"/>
                <a:gd name="T6" fmla="*/ 2147483647 w 222"/>
                <a:gd name="T7" fmla="*/ 2147483647 h 36"/>
                <a:gd name="T8" fmla="*/ 2147483647 w 222"/>
                <a:gd name="T9" fmla="*/ 2147483647 h 36"/>
                <a:gd name="T10" fmla="*/ 2147483647 w 222"/>
                <a:gd name="T11" fmla="*/ 2147483647 h 36"/>
                <a:gd name="T12" fmla="*/ 0 w 222"/>
                <a:gd name="T13" fmla="*/ 0 h 3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222"/>
                <a:gd name="T22" fmla="*/ 0 h 36"/>
                <a:gd name="T23" fmla="*/ 222 w 222"/>
                <a:gd name="T24" fmla="*/ 36 h 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222" h="36">
                  <a:moveTo>
                    <a:pt x="222" y="0"/>
                  </a:moveTo>
                  <a:cubicBezTo>
                    <a:pt x="222" y="10"/>
                    <a:pt x="214" y="18"/>
                    <a:pt x="204" y="18"/>
                  </a:cubicBezTo>
                  <a:lnTo>
                    <a:pt x="130" y="18"/>
                  </a:lnTo>
                  <a:cubicBezTo>
                    <a:pt x="119" y="18"/>
                    <a:pt x="111" y="26"/>
                    <a:pt x="111" y="36"/>
                  </a:cubicBezTo>
                  <a:cubicBezTo>
                    <a:pt x="111" y="26"/>
                    <a:pt x="103" y="18"/>
                    <a:pt x="93" y="18"/>
                  </a:cubicBezTo>
                  <a:lnTo>
                    <a:pt x="19" y="18"/>
                  </a:lnTo>
                  <a:cubicBezTo>
                    <a:pt x="8" y="18"/>
                    <a:pt x="0" y="10"/>
                    <a:pt x="0" y="0"/>
                  </a:cubicBezTo>
                </a:path>
              </a:pathLst>
            </a:custGeom>
            <a:noFill/>
            <a:ln w="42863">
              <a:solidFill>
                <a:srgbClr val="D575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pPr algn="ctr"/>
              <a:endParaRPr lang="en-US">
                <a:solidFill>
                  <a:srgbClr val="D57500"/>
                </a:solidFill>
              </a:endParaRPr>
            </a:p>
          </p:txBody>
        </p:sp>
        <p:grpSp>
          <p:nvGrpSpPr>
            <p:cNvPr id="428" name="Group 1478"/>
            <p:cNvGrpSpPr/>
            <p:nvPr/>
          </p:nvGrpSpPr>
          <p:grpSpPr bwMode="auto">
            <a:xfrm>
              <a:off x="3070251" y="5011022"/>
              <a:ext cx="474485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499" name="Cube 498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0" name="Cube 499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1" name="Cube 500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2" name="Cube 501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3" name="Cube 502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4" name="Cube 503"/>
              <p:cNvSpPr/>
              <p:nvPr/>
            </p:nvSpPr>
            <p:spPr bwMode="auto">
              <a:xfrm>
                <a:off x="9969494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5" name="Cube 504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6" name="Cube 505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7" name="Cube 506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429" name="Group 1468"/>
            <p:cNvGrpSpPr/>
            <p:nvPr/>
          </p:nvGrpSpPr>
          <p:grpSpPr bwMode="auto">
            <a:xfrm>
              <a:off x="3496410" y="5011022"/>
              <a:ext cx="474485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490" name="Cube 489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1" name="Cube 490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2" name="Cube 491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3" name="Cube 492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4" name="Cube 493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5" name="Cube 494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6" name="Cube 495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7" name="Cube 496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8" name="Cube 497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430" name="Group 1488"/>
            <p:cNvGrpSpPr/>
            <p:nvPr/>
          </p:nvGrpSpPr>
          <p:grpSpPr bwMode="auto">
            <a:xfrm>
              <a:off x="3922569" y="5011022"/>
              <a:ext cx="474485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481" name="Cube 480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2" name="Cube 481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3" name="Cube 482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4" name="Cube 483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5" name="Cube 484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6" name="Cube 485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7" name="Cube 486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8" name="Cube 487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9" name="Cube 488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431" name="Group 1498"/>
            <p:cNvGrpSpPr/>
            <p:nvPr/>
          </p:nvGrpSpPr>
          <p:grpSpPr bwMode="auto">
            <a:xfrm>
              <a:off x="4348729" y="5011022"/>
              <a:ext cx="474485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472" name="Cube 471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3" name="Cube 472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4" name="Cube 473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5" name="Cube 474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6" name="Cube 475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7" name="Cube 476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8" name="Cube 477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9" name="Cube 478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0" name="Cube 479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432" name="Group 1478"/>
            <p:cNvGrpSpPr/>
            <p:nvPr/>
          </p:nvGrpSpPr>
          <p:grpSpPr bwMode="auto">
            <a:xfrm>
              <a:off x="3070251" y="4585920"/>
              <a:ext cx="474485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463" name="Cube 462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4" name="Cube 463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5" name="Cube 464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6" name="Cube 465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7" name="Cube 466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8" name="Cube 467"/>
              <p:cNvSpPr/>
              <p:nvPr/>
            </p:nvSpPr>
            <p:spPr bwMode="auto">
              <a:xfrm>
                <a:off x="9969494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9" name="Cube 468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0" name="Cube 469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1" name="Cube 470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433" name="Group 1468"/>
            <p:cNvGrpSpPr/>
            <p:nvPr/>
          </p:nvGrpSpPr>
          <p:grpSpPr bwMode="auto">
            <a:xfrm>
              <a:off x="3496410" y="4585920"/>
              <a:ext cx="474485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454" name="Cube 453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5" name="Cube 454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6" name="Cube 455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7" name="Cube 456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8" name="Cube 457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9" name="Cube 458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0" name="Cube 459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1" name="Cube 460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2" name="Cube 461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434" name="Group 1488"/>
            <p:cNvGrpSpPr/>
            <p:nvPr/>
          </p:nvGrpSpPr>
          <p:grpSpPr bwMode="auto">
            <a:xfrm>
              <a:off x="3922569" y="4585920"/>
              <a:ext cx="474485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445" name="Cube 444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6" name="Cube 445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7" name="Cube 446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8" name="Cube 447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9" name="Cube 448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0" name="Cube 449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1" name="Cube 450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2" name="Cube 451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3" name="Cube 452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grpSp>
          <p:nvGrpSpPr>
            <p:cNvPr id="435" name="Group 1498"/>
            <p:cNvGrpSpPr/>
            <p:nvPr/>
          </p:nvGrpSpPr>
          <p:grpSpPr bwMode="auto">
            <a:xfrm>
              <a:off x="4348729" y="4585920"/>
              <a:ext cx="474485" cy="475428"/>
              <a:chOff x="9613900" y="6082038"/>
              <a:chExt cx="595634" cy="596892"/>
            </a:xfrm>
            <a:solidFill>
              <a:srgbClr val="B2B3B5"/>
            </a:solidFill>
          </p:grpSpPr>
          <p:sp>
            <p:nvSpPr>
              <p:cNvPr id="436" name="Cube 435"/>
              <p:cNvSpPr/>
              <p:nvPr/>
            </p:nvSpPr>
            <p:spPr bwMode="auto">
              <a:xfrm>
                <a:off x="96139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7" name="Cube 436"/>
              <p:cNvSpPr/>
              <p:nvPr/>
            </p:nvSpPr>
            <p:spPr bwMode="auto">
              <a:xfrm>
                <a:off x="979043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8" name="Cube 437"/>
              <p:cNvSpPr/>
              <p:nvPr/>
            </p:nvSpPr>
            <p:spPr bwMode="auto">
              <a:xfrm>
                <a:off x="9969500" y="64389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9" name="Cube 438"/>
              <p:cNvSpPr/>
              <p:nvPr/>
            </p:nvSpPr>
            <p:spPr bwMode="auto">
              <a:xfrm>
                <a:off x="96139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0" name="Cube 439"/>
              <p:cNvSpPr/>
              <p:nvPr/>
            </p:nvSpPr>
            <p:spPr bwMode="auto">
              <a:xfrm>
                <a:off x="9790431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1" name="Cube 440"/>
              <p:cNvSpPr/>
              <p:nvPr/>
            </p:nvSpPr>
            <p:spPr bwMode="auto">
              <a:xfrm>
                <a:off x="9969500" y="6261100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2" name="Cube 441"/>
              <p:cNvSpPr/>
              <p:nvPr/>
            </p:nvSpPr>
            <p:spPr bwMode="auto">
              <a:xfrm>
                <a:off x="96139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3" name="Cube 442"/>
              <p:cNvSpPr/>
              <p:nvPr/>
            </p:nvSpPr>
            <p:spPr bwMode="auto">
              <a:xfrm>
                <a:off x="979043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4" name="Cube 443"/>
              <p:cNvSpPr/>
              <p:nvPr/>
            </p:nvSpPr>
            <p:spPr bwMode="auto">
              <a:xfrm>
                <a:off x="9969504" y="6082038"/>
                <a:ext cx="240030" cy="240030"/>
              </a:xfrm>
              <a:prstGeom prst="cube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9" name="Group 568"/>
          <p:cNvGrpSpPr/>
          <p:nvPr/>
        </p:nvGrpSpPr>
        <p:grpSpPr>
          <a:xfrm>
            <a:off x="561967" y="4220508"/>
            <a:ext cx="1783248" cy="1269862"/>
            <a:chOff x="561967" y="4220508"/>
            <a:chExt cx="1783248" cy="1269862"/>
          </a:xfrm>
        </p:grpSpPr>
        <p:grpSp>
          <p:nvGrpSpPr>
            <p:cNvPr id="164" name="Group 163"/>
            <p:cNvGrpSpPr/>
            <p:nvPr/>
          </p:nvGrpSpPr>
          <p:grpSpPr>
            <a:xfrm>
              <a:off x="577110" y="4589840"/>
              <a:ext cx="1752963" cy="900530"/>
              <a:chOff x="596763" y="4589840"/>
              <a:chExt cx="1752963" cy="900530"/>
            </a:xfrm>
          </p:grpSpPr>
          <p:grpSp>
            <p:nvGrpSpPr>
              <p:cNvPr id="12" name="Group 1478"/>
              <p:cNvGrpSpPr/>
              <p:nvPr/>
            </p:nvGrpSpPr>
            <p:grpSpPr bwMode="auto">
              <a:xfrm>
                <a:off x="596763" y="5014942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101" name="Cube 100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102" name="Cube 101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103" name="Cube 102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104" name="Cube 103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105" name="Cube 104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106" name="Cube 105"/>
                <p:cNvSpPr/>
                <p:nvPr/>
              </p:nvSpPr>
              <p:spPr bwMode="auto">
                <a:xfrm>
                  <a:off x="9969494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107" name="Cube 106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108" name="Cube 107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109" name="Cube 108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13" name="Group 1468"/>
              <p:cNvGrpSpPr/>
              <p:nvPr/>
            </p:nvGrpSpPr>
            <p:grpSpPr bwMode="auto">
              <a:xfrm>
                <a:off x="1022922" y="5014942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92" name="Cube 91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93" name="Cube 92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94" name="Cube 93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95" name="Cube 94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96" name="Cube 95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97" name="Cube 96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98" name="Cube 97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99" name="Cube 98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100" name="Cube 99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14" name="Group 1488"/>
              <p:cNvGrpSpPr/>
              <p:nvPr/>
            </p:nvGrpSpPr>
            <p:grpSpPr bwMode="auto">
              <a:xfrm>
                <a:off x="1449081" y="5014942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83" name="Cube 82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84" name="Cube 83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85" name="Cube 84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86" name="Cube 85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87" name="Cube 86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88" name="Cube 87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89" name="Cube 88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90" name="Cube 89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91" name="Cube 90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15" name="Group 1498"/>
              <p:cNvGrpSpPr/>
              <p:nvPr/>
            </p:nvGrpSpPr>
            <p:grpSpPr bwMode="auto">
              <a:xfrm>
                <a:off x="1875241" y="5014942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74" name="Cube 73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75" name="Cube 74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76" name="Cube 75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77" name="Cube 76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78" name="Cube 77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79" name="Cube 78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80" name="Cube 79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81" name="Cube 80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82" name="Cube 81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16" name="Group 1478"/>
              <p:cNvGrpSpPr/>
              <p:nvPr/>
            </p:nvGrpSpPr>
            <p:grpSpPr bwMode="auto">
              <a:xfrm>
                <a:off x="596763" y="4589840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65" name="Cube 64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66" name="Cube 65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67" name="Cube 66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68" name="Cube 67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69" name="Cube 68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70" name="Cube 69"/>
                <p:cNvSpPr/>
                <p:nvPr/>
              </p:nvSpPr>
              <p:spPr bwMode="auto">
                <a:xfrm>
                  <a:off x="9969494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71" name="Cube 70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72" name="Cube 71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73" name="Cube 72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17" name="Group 1468"/>
              <p:cNvGrpSpPr/>
              <p:nvPr/>
            </p:nvGrpSpPr>
            <p:grpSpPr bwMode="auto">
              <a:xfrm>
                <a:off x="1022922" y="4589840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56" name="Cube 55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57" name="Cube 56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58" name="Cube 57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59" name="Cube 58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60" name="Cube 59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61" name="Cube 60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62" name="Cube 61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63" name="Cube 62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64" name="Cube 63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18" name="Group 1488"/>
              <p:cNvGrpSpPr/>
              <p:nvPr/>
            </p:nvGrpSpPr>
            <p:grpSpPr bwMode="auto">
              <a:xfrm>
                <a:off x="1449081" y="4589840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47" name="Cube 46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8" name="Cube 47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9" name="Cube 48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50" name="Cube 49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51" name="Cube 50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52" name="Cube 51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53" name="Cube 52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54" name="Cube 53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55" name="Cube 54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19" name="Group 1498"/>
              <p:cNvGrpSpPr/>
              <p:nvPr/>
            </p:nvGrpSpPr>
            <p:grpSpPr bwMode="auto">
              <a:xfrm>
                <a:off x="1875241" y="4589840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38" name="Cube 37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" name="Cube 38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" name="Cube 39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1" name="Cube 40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2" name="Cube 41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3" name="Cube 42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4" name="Cube 43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5" name="Cube 44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6" name="Cube 45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</p:grpSp>
        <p:sp>
          <p:nvSpPr>
            <p:cNvPr id="323" name="TextBox 322"/>
            <p:cNvSpPr txBox="1"/>
            <p:nvPr/>
          </p:nvSpPr>
          <p:spPr>
            <a:xfrm>
              <a:off x="561967" y="4220508"/>
              <a:ext cx="178324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a = ndarray(6,12)</a:t>
              </a:r>
              <a:endParaRPr lang="en-US" dirty="0"/>
            </a:p>
          </p:txBody>
        </p:sp>
      </p:grpSp>
      <p:grpSp>
        <p:nvGrpSpPr>
          <p:cNvPr id="567" name="Group 566"/>
          <p:cNvGrpSpPr/>
          <p:nvPr/>
        </p:nvGrpSpPr>
        <p:grpSpPr>
          <a:xfrm>
            <a:off x="4278658" y="4220508"/>
            <a:ext cx="1848959" cy="1916193"/>
            <a:chOff x="4748737" y="4220508"/>
            <a:chExt cx="1848959" cy="1916193"/>
          </a:xfrm>
        </p:grpSpPr>
        <p:grpSp>
          <p:nvGrpSpPr>
            <p:cNvPr id="322" name="Group 321"/>
            <p:cNvGrpSpPr/>
            <p:nvPr/>
          </p:nvGrpSpPr>
          <p:grpSpPr>
            <a:xfrm>
              <a:off x="4796735" y="4589840"/>
              <a:ext cx="1752963" cy="900530"/>
              <a:chOff x="4748737" y="4589840"/>
              <a:chExt cx="1752963" cy="900530"/>
            </a:xfrm>
          </p:grpSpPr>
          <p:sp>
            <p:nvSpPr>
              <p:cNvPr id="250" name="Cube 249"/>
              <p:cNvSpPr/>
              <p:nvPr/>
            </p:nvSpPr>
            <p:spPr bwMode="auto">
              <a:xfrm>
                <a:off x="4748737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1" name="Cube 250"/>
              <p:cNvSpPr/>
              <p:nvPr/>
            </p:nvSpPr>
            <p:spPr bwMode="auto">
              <a:xfrm>
                <a:off x="4889362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2" name="Cube 251"/>
              <p:cNvSpPr/>
              <p:nvPr/>
            </p:nvSpPr>
            <p:spPr bwMode="auto">
              <a:xfrm>
                <a:off x="5032010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3" name="Cube 252"/>
              <p:cNvSpPr/>
              <p:nvPr/>
            </p:nvSpPr>
            <p:spPr bwMode="auto">
              <a:xfrm>
                <a:off x="4748737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4" name="Cube 253"/>
              <p:cNvSpPr/>
              <p:nvPr/>
            </p:nvSpPr>
            <p:spPr bwMode="auto">
              <a:xfrm>
                <a:off x="4889362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5" name="Cube 254"/>
              <p:cNvSpPr/>
              <p:nvPr/>
            </p:nvSpPr>
            <p:spPr bwMode="auto">
              <a:xfrm>
                <a:off x="5032005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6" name="Cube 255"/>
              <p:cNvSpPr/>
              <p:nvPr/>
            </p:nvSpPr>
            <p:spPr bwMode="auto">
              <a:xfrm>
                <a:off x="4748740" y="5014942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7" name="Cube 256"/>
              <p:cNvSpPr/>
              <p:nvPr/>
            </p:nvSpPr>
            <p:spPr bwMode="auto">
              <a:xfrm>
                <a:off x="4889365" y="5014942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8" name="Cube 257"/>
              <p:cNvSpPr/>
              <p:nvPr/>
            </p:nvSpPr>
            <p:spPr bwMode="auto">
              <a:xfrm>
                <a:off x="5032013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59" name="Cube 258"/>
              <p:cNvSpPr/>
              <p:nvPr/>
            </p:nvSpPr>
            <p:spPr bwMode="auto">
              <a:xfrm>
                <a:off x="5174896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0" name="Cube 259"/>
              <p:cNvSpPr/>
              <p:nvPr/>
            </p:nvSpPr>
            <p:spPr bwMode="auto">
              <a:xfrm>
                <a:off x="5315521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1" name="Cube 260"/>
              <p:cNvSpPr/>
              <p:nvPr/>
            </p:nvSpPr>
            <p:spPr bwMode="auto">
              <a:xfrm>
                <a:off x="5458169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2" name="Cube 261"/>
              <p:cNvSpPr/>
              <p:nvPr/>
            </p:nvSpPr>
            <p:spPr bwMode="auto">
              <a:xfrm>
                <a:off x="5174896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3" name="Cube 262"/>
              <p:cNvSpPr/>
              <p:nvPr/>
            </p:nvSpPr>
            <p:spPr bwMode="auto">
              <a:xfrm>
                <a:off x="5315521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4" name="Cube 263"/>
              <p:cNvSpPr/>
              <p:nvPr/>
            </p:nvSpPr>
            <p:spPr bwMode="auto">
              <a:xfrm>
                <a:off x="5458169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5" name="Cube 264"/>
              <p:cNvSpPr/>
              <p:nvPr/>
            </p:nvSpPr>
            <p:spPr bwMode="auto">
              <a:xfrm>
                <a:off x="5174899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6" name="Cube 265"/>
              <p:cNvSpPr/>
              <p:nvPr/>
            </p:nvSpPr>
            <p:spPr bwMode="auto">
              <a:xfrm>
                <a:off x="5315524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7" name="Cube 266"/>
              <p:cNvSpPr/>
              <p:nvPr/>
            </p:nvSpPr>
            <p:spPr bwMode="auto">
              <a:xfrm>
                <a:off x="5458172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8" name="Cube 267"/>
              <p:cNvSpPr/>
              <p:nvPr/>
            </p:nvSpPr>
            <p:spPr bwMode="auto">
              <a:xfrm>
                <a:off x="5601055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69" name="Cube 268"/>
              <p:cNvSpPr/>
              <p:nvPr/>
            </p:nvSpPr>
            <p:spPr bwMode="auto">
              <a:xfrm>
                <a:off x="5741680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0" name="Cube 269"/>
              <p:cNvSpPr/>
              <p:nvPr/>
            </p:nvSpPr>
            <p:spPr bwMode="auto">
              <a:xfrm>
                <a:off x="5884328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1" name="Cube 270"/>
              <p:cNvSpPr/>
              <p:nvPr/>
            </p:nvSpPr>
            <p:spPr bwMode="auto">
              <a:xfrm>
                <a:off x="5601055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2" name="Cube 271"/>
              <p:cNvSpPr/>
              <p:nvPr/>
            </p:nvSpPr>
            <p:spPr bwMode="auto">
              <a:xfrm>
                <a:off x="5741680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3" name="Cube 272"/>
              <p:cNvSpPr/>
              <p:nvPr/>
            </p:nvSpPr>
            <p:spPr bwMode="auto">
              <a:xfrm>
                <a:off x="5884328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4" name="Cube 273"/>
              <p:cNvSpPr/>
              <p:nvPr/>
            </p:nvSpPr>
            <p:spPr bwMode="auto">
              <a:xfrm>
                <a:off x="5601058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5" name="Cube 274"/>
              <p:cNvSpPr/>
              <p:nvPr/>
            </p:nvSpPr>
            <p:spPr bwMode="auto">
              <a:xfrm>
                <a:off x="5741683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6" name="Cube 275"/>
              <p:cNvSpPr/>
              <p:nvPr/>
            </p:nvSpPr>
            <p:spPr bwMode="auto">
              <a:xfrm>
                <a:off x="5884331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7" name="Cube 276"/>
              <p:cNvSpPr/>
              <p:nvPr/>
            </p:nvSpPr>
            <p:spPr bwMode="auto">
              <a:xfrm>
                <a:off x="6027215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8" name="Cube 277"/>
              <p:cNvSpPr/>
              <p:nvPr/>
            </p:nvSpPr>
            <p:spPr bwMode="auto">
              <a:xfrm>
                <a:off x="6167840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79" name="Cube 278"/>
              <p:cNvSpPr/>
              <p:nvPr/>
            </p:nvSpPr>
            <p:spPr bwMode="auto">
              <a:xfrm>
                <a:off x="6310488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0" name="Cube 279"/>
              <p:cNvSpPr/>
              <p:nvPr/>
            </p:nvSpPr>
            <p:spPr bwMode="auto">
              <a:xfrm>
                <a:off x="6027215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1" name="Cube 280"/>
              <p:cNvSpPr/>
              <p:nvPr/>
            </p:nvSpPr>
            <p:spPr bwMode="auto">
              <a:xfrm>
                <a:off x="6167840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2" name="Cube 281"/>
              <p:cNvSpPr/>
              <p:nvPr/>
            </p:nvSpPr>
            <p:spPr bwMode="auto">
              <a:xfrm>
                <a:off x="6310488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3" name="Cube 282"/>
              <p:cNvSpPr/>
              <p:nvPr/>
            </p:nvSpPr>
            <p:spPr bwMode="auto">
              <a:xfrm>
                <a:off x="6027218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4" name="Cube 283"/>
              <p:cNvSpPr/>
              <p:nvPr/>
            </p:nvSpPr>
            <p:spPr bwMode="auto">
              <a:xfrm>
                <a:off x="6167843" y="5014942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5" name="Cube 284"/>
              <p:cNvSpPr/>
              <p:nvPr/>
            </p:nvSpPr>
            <p:spPr bwMode="auto">
              <a:xfrm>
                <a:off x="6310491" y="5014942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6" name="Cube 285"/>
              <p:cNvSpPr/>
              <p:nvPr/>
            </p:nvSpPr>
            <p:spPr bwMode="auto">
              <a:xfrm>
                <a:off x="4748737" y="4874083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7" name="Cube 286"/>
              <p:cNvSpPr/>
              <p:nvPr/>
            </p:nvSpPr>
            <p:spPr bwMode="auto">
              <a:xfrm>
                <a:off x="4889362" y="4874083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8" name="Cube 287"/>
              <p:cNvSpPr/>
              <p:nvPr/>
            </p:nvSpPr>
            <p:spPr bwMode="auto">
              <a:xfrm>
                <a:off x="5032010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89" name="Cube 288"/>
              <p:cNvSpPr/>
              <p:nvPr/>
            </p:nvSpPr>
            <p:spPr bwMode="auto">
              <a:xfrm>
                <a:off x="4748737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0" name="Cube 289"/>
              <p:cNvSpPr/>
              <p:nvPr/>
            </p:nvSpPr>
            <p:spPr bwMode="auto">
              <a:xfrm>
                <a:off x="4889362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1" name="Cube 290"/>
              <p:cNvSpPr/>
              <p:nvPr/>
            </p:nvSpPr>
            <p:spPr bwMode="auto">
              <a:xfrm>
                <a:off x="5032005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2" name="Cube 291"/>
              <p:cNvSpPr/>
              <p:nvPr/>
            </p:nvSpPr>
            <p:spPr bwMode="auto">
              <a:xfrm>
                <a:off x="4748740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3" name="Cube 292"/>
              <p:cNvSpPr/>
              <p:nvPr/>
            </p:nvSpPr>
            <p:spPr bwMode="auto">
              <a:xfrm>
                <a:off x="4889365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4" name="Cube 293"/>
              <p:cNvSpPr/>
              <p:nvPr/>
            </p:nvSpPr>
            <p:spPr bwMode="auto">
              <a:xfrm>
                <a:off x="5032013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5" name="Cube 294"/>
              <p:cNvSpPr/>
              <p:nvPr/>
            </p:nvSpPr>
            <p:spPr bwMode="auto">
              <a:xfrm>
                <a:off x="5174896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6" name="Cube 295"/>
              <p:cNvSpPr/>
              <p:nvPr/>
            </p:nvSpPr>
            <p:spPr bwMode="auto">
              <a:xfrm>
                <a:off x="5315521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7" name="Cube 296"/>
              <p:cNvSpPr/>
              <p:nvPr/>
            </p:nvSpPr>
            <p:spPr bwMode="auto">
              <a:xfrm>
                <a:off x="5458169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8" name="Cube 297"/>
              <p:cNvSpPr/>
              <p:nvPr/>
            </p:nvSpPr>
            <p:spPr bwMode="auto">
              <a:xfrm>
                <a:off x="5174896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99" name="Cube 298"/>
              <p:cNvSpPr/>
              <p:nvPr/>
            </p:nvSpPr>
            <p:spPr bwMode="auto">
              <a:xfrm>
                <a:off x="5315521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0" name="Cube 299"/>
              <p:cNvSpPr/>
              <p:nvPr/>
            </p:nvSpPr>
            <p:spPr bwMode="auto">
              <a:xfrm>
                <a:off x="5458169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1" name="Cube 300"/>
              <p:cNvSpPr/>
              <p:nvPr/>
            </p:nvSpPr>
            <p:spPr bwMode="auto">
              <a:xfrm>
                <a:off x="5174899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2" name="Cube 301"/>
              <p:cNvSpPr/>
              <p:nvPr/>
            </p:nvSpPr>
            <p:spPr bwMode="auto">
              <a:xfrm>
                <a:off x="5315524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3" name="Cube 302"/>
              <p:cNvSpPr/>
              <p:nvPr/>
            </p:nvSpPr>
            <p:spPr bwMode="auto">
              <a:xfrm>
                <a:off x="5458172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4" name="Cube 303"/>
              <p:cNvSpPr/>
              <p:nvPr/>
            </p:nvSpPr>
            <p:spPr bwMode="auto">
              <a:xfrm>
                <a:off x="5601055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5" name="Cube 304"/>
              <p:cNvSpPr/>
              <p:nvPr/>
            </p:nvSpPr>
            <p:spPr bwMode="auto">
              <a:xfrm>
                <a:off x="5741680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6" name="Cube 305"/>
              <p:cNvSpPr/>
              <p:nvPr/>
            </p:nvSpPr>
            <p:spPr bwMode="auto">
              <a:xfrm>
                <a:off x="5884328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7" name="Cube 306"/>
              <p:cNvSpPr/>
              <p:nvPr/>
            </p:nvSpPr>
            <p:spPr bwMode="auto">
              <a:xfrm>
                <a:off x="5601055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8" name="Cube 307"/>
              <p:cNvSpPr/>
              <p:nvPr/>
            </p:nvSpPr>
            <p:spPr bwMode="auto">
              <a:xfrm>
                <a:off x="5741680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09" name="Cube 308"/>
              <p:cNvSpPr/>
              <p:nvPr/>
            </p:nvSpPr>
            <p:spPr bwMode="auto">
              <a:xfrm>
                <a:off x="5884328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0" name="Cube 309"/>
              <p:cNvSpPr/>
              <p:nvPr/>
            </p:nvSpPr>
            <p:spPr bwMode="auto">
              <a:xfrm>
                <a:off x="5601058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1" name="Cube 310"/>
              <p:cNvSpPr/>
              <p:nvPr/>
            </p:nvSpPr>
            <p:spPr bwMode="auto">
              <a:xfrm>
                <a:off x="5741683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2" name="Cube 311"/>
              <p:cNvSpPr/>
              <p:nvPr/>
            </p:nvSpPr>
            <p:spPr bwMode="auto">
              <a:xfrm>
                <a:off x="5884331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3" name="Cube 312"/>
              <p:cNvSpPr/>
              <p:nvPr/>
            </p:nvSpPr>
            <p:spPr bwMode="auto">
              <a:xfrm>
                <a:off x="6027215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4" name="Cube 313"/>
              <p:cNvSpPr/>
              <p:nvPr/>
            </p:nvSpPr>
            <p:spPr bwMode="auto">
              <a:xfrm>
                <a:off x="6167840" y="4874083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5" name="Cube 314"/>
              <p:cNvSpPr/>
              <p:nvPr/>
            </p:nvSpPr>
            <p:spPr bwMode="auto">
              <a:xfrm>
                <a:off x="6310488" y="4874083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6" name="Cube 315"/>
              <p:cNvSpPr/>
              <p:nvPr/>
            </p:nvSpPr>
            <p:spPr bwMode="auto">
              <a:xfrm>
                <a:off x="6027215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7" name="Cube 316"/>
              <p:cNvSpPr/>
              <p:nvPr/>
            </p:nvSpPr>
            <p:spPr bwMode="auto">
              <a:xfrm>
                <a:off x="6167840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8" name="Cube 317"/>
              <p:cNvSpPr/>
              <p:nvPr/>
            </p:nvSpPr>
            <p:spPr bwMode="auto">
              <a:xfrm>
                <a:off x="6310488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19" name="Cube 318"/>
              <p:cNvSpPr/>
              <p:nvPr/>
            </p:nvSpPr>
            <p:spPr bwMode="auto">
              <a:xfrm>
                <a:off x="6027218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20" name="Cube 319"/>
              <p:cNvSpPr/>
              <p:nvPr/>
            </p:nvSpPr>
            <p:spPr bwMode="auto">
              <a:xfrm>
                <a:off x="6167843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321" name="Cube 320"/>
              <p:cNvSpPr/>
              <p:nvPr/>
            </p:nvSpPr>
            <p:spPr bwMode="auto">
              <a:xfrm>
                <a:off x="6310491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sp>
          <p:nvSpPr>
            <p:cNvPr id="326" name="TextBox 325"/>
            <p:cNvSpPr txBox="1"/>
            <p:nvPr/>
          </p:nvSpPr>
          <p:spPr>
            <a:xfrm>
              <a:off x="4895769" y="4220508"/>
              <a:ext cx="155489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 smtClean="0"/>
                <a:t>c</a:t>
              </a:r>
              <a:r>
                <a:rPr lang="en-US" dirty="0" smtClean="0"/>
                <a:t> = b[1:-1,1:-1]</a:t>
              </a:r>
              <a:endParaRPr lang="en-US" dirty="0"/>
            </a:p>
          </p:txBody>
        </p:sp>
        <p:sp>
          <p:nvSpPr>
            <p:cNvPr id="327" name="TextBox 326"/>
            <p:cNvSpPr txBox="1"/>
            <p:nvPr/>
          </p:nvSpPr>
          <p:spPr>
            <a:xfrm>
              <a:off x="4748737" y="5490370"/>
              <a:ext cx="1848959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 smtClean="0"/>
                <a:t>c</a:t>
              </a:r>
              <a:r>
                <a:rPr lang="en-US" dirty="0" smtClean="0"/>
                <a:t> = a[slice(2,4,1),</a:t>
              </a:r>
            </a:p>
            <a:p>
              <a:r>
                <a:rPr lang="en-US" dirty="0" smtClean="0"/>
                <a:t>	slice(2,10,1)]</a:t>
              </a:r>
              <a:endParaRPr lang="en-US" dirty="0"/>
            </a:p>
          </p:txBody>
        </p:sp>
      </p:grpSp>
      <p:grpSp>
        <p:nvGrpSpPr>
          <p:cNvPr id="568" name="Group 567"/>
          <p:cNvGrpSpPr/>
          <p:nvPr/>
        </p:nvGrpSpPr>
        <p:grpSpPr>
          <a:xfrm>
            <a:off x="2400918" y="4220508"/>
            <a:ext cx="1848959" cy="1916193"/>
            <a:chOff x="2607093" y="4220508"/>
            <a:chExt cx="1848959" cy="1916193"/>
          </a:xfrm>
        </p:grpSpPr>
        <p:grpSp>
          <p:nvGrpSpPr>
            <p:cNvPr id="248" name="Group 247"/>
            <p:cNvGrpSpPr/>
            <p:nvPr/>
          </p:nvGrpSpPr>
          <p:grpSpPr>
            <a:xfrm>
              <a:off x="2655091" y="4589840"/>
              <a:ext cx="1752963" cy="900530"/>
              <a:chOff x="2637378" y="4589840"/>
              <a:chExt cx="1752963" cy="900530"/>
            </a:xfrm>
          </p:grpSpPr>
          <p:sp>
            <p:nvSpPr>
              <p:cNvPr id="237" name="Cube 236"/>
              <p:cNvSpPr/>
              <p:nvPr/>
            </p:nvSpPr>
            <p:spPr bwMode="auto">
              <a:xfrm>
                <a:off x="2637378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8" name="Cube 237"/>
              <p:cNvSpPr/>
              <p:nvPr/>
            </p:nvSpPr>
            <p:spPr bwMode="auto">
              <a:xfrm>
                <a:off x="2778003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9" name="Cube 238"/>
              <p:cNvSpPr/>
              <p:nvPr/>
            </p:nvSpPr>
            <p:spPr bwMode="auto">
              <a:xfrm>
                <a:off x="2920651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0" name="Cube 239"/>
              <p:cNvSpPr/>
              <p:nvPr/>
            </p:nvSpPr>
            <p:spPr bwMode="auto">
              <a:xfrm>
                <a:off x="2637378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1" name="Cube 240"/>
              <p:cNvSpPr/>
              <p:nvPr/>
            </p:nvSpPr>
            <p:spPr bwMode="auto">
              <a:xfrm>
                <a:off x="2778003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2" name="Cube 241"/>
              <p:cNvSpPr/>
              <p:nvPr/>
            </p:nvSpPr>
            <p:spPr bwMode="auto">
              <a:xfrm>
                <a:off x="2920646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3" name="Cube 242"/>
              <p:cNvSpPr/>
              <p:nvPr/>
            </p:nvSpPr>
            <p:spPr bwMode="auto">
              <a:xfrm>
                <a:off x="2637381" y="5014942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4" name="Cube 243"/>
              <p:cNvSpPr/>
              <p:nvPr/>
            </p:nvSpPr>
            <p:spPr bwMode="auto">
              <a:xfrm>
                <a:off x="2778006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45" name="Cube 244"/>
              <p:cNvSpPr/>
              <p:nvPr/>
            </p:nvSpPr>
            <p:spPr bwMode="auto">
              <a:xfrm>
                <a:off x="2920654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8" name="Cube 227"/>
              <p:cNvSpPr/>
              <p:nvPr/>
            </p:nvSpPr>
            <p:spPr bwMode="auto">
              <a:xfrm>
                <a:off x="3063537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9" name="Cube 228"/>
              <p:cNvSpPr/>
              <p:nvPr/>
            </p:nvSpPr>
            <p:spPr bwMode="auto">
              <a:xfrm>
                <a:off x="3204162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0" name="Cube 229"/>
              <p:cNvSpPr/>
              <p:nvPr/>
            </p:nvSpPr>
            <p:spPr bwMode="auto">
              <a:xfrm>
                <a:off x="3346810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1" name="Cube 230"/>
              <p:cNvSpPr/>
              <p:nvPr/>
            </p:nvSpPr>
            <p:spPr bwMode="auto">
              <a:xfrm>
                <a:off x="3063537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2" name="Cube 231"/>
              <p:cNvSpPr/>
              <p:nvPr/>
            </p:nvSpPr>
            <p:spPr bwMode="auto">
              <a:xfrm>
                <a:off x="3204162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3" name="Cube 232"/>
              <p:cNvSpPr/>
              <p:nvPr/>
            </p:nvSpPr>
            <p:spPr bwMode="auto">
              <a:xfrm>
                <a:off x="3346810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4" name="Cube 233"/>
              <p:cNvSpPr/>
              <p:nvPr/>
            </p:nvSpPr>
            <p:spPr bwMode="auto">
              <a:xfrm>
                <a:off x="3063540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5" name="Cube 234"/>
              <p:cNvSpPr/>
              <p:nvPr/>
            </p:nvSpPr>
            <p:spPr bwMode="auto">
              <a:xfrm>
                <a:off x="3204165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36" name="Cube 235"/>
              <p:cNvSpPr/>
              <p:nvPr/>
            </p:nvSpPr>
            <p:spPr bwMode="auto">
              <a:xfrm>
                <a:off x="3346813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9" name="Cube 218"/>
              <p:cNvSpPr/>
              <p:nvPr/>
            </p:nvSpPr>
            <p:spPr bwMode="auto">
              <a:xfrm>
                <a:off x="3489696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0" name="Cube 219"/>
              <p:cNvSpPr/>
              <p:nvPr/>
            </p:nvSpPr>
            <p:spPr bwMode="auto">
              <a:xfrm>
                <a:off x="3630321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1" name="Cube 220"/>
              <p:cNvSpPr/>
              <p:nvPr/>
            </p:nvSpPr>
            <p:spPr bwMode="auto">
              <a:xfrm>
                <a:off x="3772969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2" name="Cube 221"/>
              <p:cNvSpPr/>
              <p:nvPr/>
            </p:nvSpPr>
            <p:spPr bwMode="auto">
              <a:xfrm>
                <a:off x="3489696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3" name="Cube 222"/>
              <p:cNvSpPr/>
              <p:nvPr/>
            </p:nvSpPr>
            <p:spPr bwMode="auto">
              <a:xfrm>
                <a:off x="3630321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4" name="Cube 223"/>
              <p:cNvSpPr/>
              <p:nvPr/>
            </p:nvSpPr>
            <p:spPr bwMode="auto">
              <a:xfrm>
                <a:off x="3772969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5" name="Cube 224"/>
              <p:cNvSpPr/>
              <p:nvPr/>
            </p:nvSpPr>
            <p:spPr bwMode="auto">
              <a:xfrm>
                <a:off x="3489699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6" name="Cube 225"/>
              <p:cNvSpPr/>
              <p:nvPr/>
            </p:nvSpPr>
            <p:spPr bwMode="auto">
              <a:xfrm>
                <a:off x="3630324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27" name="Cube 226"/>
              <p:cNvSpPr/>
              <p:nvPr/>
            </p:nvSpPr>
            <p:spPr bwMode="auto">
              <a:xfrm>
                <a:off x="3772972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0" name="Cube 209"/>
              <p:cNvSpPr/>
              <p:nvPr/>
            </p:nvSpPr>
            <p:spPr bwMode="auto">
              <a:xfrm>
                <a:off x="3915856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1" name="Cube 210"/>
              <p:cNvSpPr/>
              <p:nvPr/>
            </p:nvSpPr>
            <p:spPr bwMode="auto">
              <a:xfrm>
                <a:off x="4056481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2" name="Cube 211"/>
              <p:cNvSpPr/>
              <p:nvPr/>
            </p:nvSpPr>
            <p:spPr bwMode="auto">
              <a:xfrm>
                <a:off x="4199129" y="529918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3" name="Cube 212"/>
              <p:cNvSpPr/>
              <p:nvPr/>
            </p:nvSpPr>
            <p:spPr bwMode="auto">
              <a:xfrm>
                <a:off x="3915856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4" name="Cube 213"/>
              <p:cNvSpPr/>
              <p:nvPr/>
            </p:nvSpPr>
            <p:spPr bwMode="auto">
              <a:xfrm>
                <a:off x="4056481" y="5157566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5" name="Cube 214"/>
              <p:cNvSpPr/>
              <p:nvPr/>
            </p:nvSpPr>
            <p:spPr bwMode="auto">
              <a:xfrm>
                <a:off x="4199129" y="5157566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6" name="Cube 215"/>
              <p:cNvSpPr/>
              <p:nvPr/>
            </p:nvSpPr>
            <p:spPr bwMode="auto">
              <a:xfrm>
                <a:off x="3915859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7" name="Cube 216"/>
              <p:cNvSpPr/>
              <p:nvPr/>
            </p:nvSpPr>
            <p:spPr bwMode="auto">
              <a:xfrm>
                <a:off x="4056484" y="5014942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18" name="Cube 217"/>
              <p:cNvSpPr/>
              <p:nvPr/>
            </p:nvSpPr>
            <p:spPr bwMode="auto">
              <a:xfrm>
                <a:off x="4199132" y="5014942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1" name="Cube 200"/>
              <p:cNvSpPr/>
              <p:nvPr/>
            </p:nvSpPr>
            <p:spPr bwMode="auto">
              <a:xfrm>
                <a:off x="2637378" y="4874083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2" name="Cube 201"/>
              <p:cNvSpPr/>
              <p:nvPr/>
            </p:nvSpPr>
            <p:spPr bwMode="auto">
              <a:xfrm>
                <a:off x="2778003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3" name="Cube 202"/>
              <p:cNvSpPr/>
              <p:nvPr/>
            </p:nvSpPr>
            <p:spPr bwMode="auto">
              <a:xfrm>
                <a:off x="2920651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4" name="Cube 203"/>
              <p:cNvSpPr/>
              <p:nvPr/>
            </p:nvSpPr>
            <p:spPr bwMode="auto">
              <a:xfrm>
                <a:off x="2637378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5" name="Cube 204"/>
              <p:cNvSpPr/>
              <p:nvPr/>
            </p:nvSpPr>
            <p:spPr bwMode="auto">
              <a:xfrm>
                <a:off x="2778003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6" name="Cube 205"/>
              <p:cNvSpPr/>
              <p:nvPr/>
            </p:nvSpPr>
            <p:spPr bwMode="auto">
              <a:xfrm>
                <a:off x="2920646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7" name="Cube 206"/>
              <p:cNvSpPr/>
              <p:nvPr/>
            </p:nvSpPr>
            <p:spPr bwMode="auto">
              <a:xfrm>
                <a:off x="2637381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8" name="Cube 207"/>
              <p:cNvSpPr/>
              <p:nvPr/>
            </p:nvSpPr>
            <p:spPr bwMode="auto">
              <a:xfrm>
                <a:off x="2778006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9" name="Cube 208"/>
              <p:cNvSpPr/>
              <p:nvPr/>
            </p:nvSpPr>
            <p:spPr bwMode="auto">
              <a:xfrm>
                <a:off x="2920654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2" name="Cube 191"/>
              <p:cNvSpPr/>
              <p:nvPr/>
            </p:nvSpPr>
            <p:spPr bwMode="auto">
              <a:xfrm>
                <a:off x="3063537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3" name="Cube 192"/>
              <p:cNvSpPr/>
              <p:nvPr/>
            </p:nvSpPr>
            <p:spPr bwMode="auto">
              <a:xfrm>
                <a:off x="3204162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4" name="Cube 193"/>
              <p:cNvSpPr/>
              <p:nvPr/>
            </p:nvSpPr>
            <p:spPr bwMode="auto">
              <a:xfrm>
                <a:off x="3346810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5" name="Cube 194"/>
              <p:cNvSpPr/>
              <p:nvPr/>
            </p:nvSpPr>
            <p:spPr bwMode="auto">
              <a:xfrm>
                <a:off x="3063537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6" name="Cube 195"/>
              <p:cNvSpPr/>
              <p:nvPr/>
            </p:nvSpPr>
            <p:spPr bwMode="auto">
              <a:xfrm>
                <a:off x="3204162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7" name="Cube 196"/>
              <p:cNvSpPr/>
              <p:nvPr/>
            </p:nvSpPr>
            <p:spPr bwMode="auto">
              <a:xfrm>
                <a:off x="3346810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8" name="Cube 197"/>
              <p:cNvSpPr/>
              <p:nvPr/>
            </p:nvSpPr>
            <p:spPr bwMode="auto">
              <a:xfrm>
                <a:off x="3063540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9" name="Cube 198"/>
              <p:cNvSpPr/>
              <p:nvPr/>
            </p:nvSpPr>
            <p:spPr bwMode="auto">
              <a:xfrm>
                <a:off x="3204165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200" name="Cube 199"/>
              <p:cNvSpPr/>
              <p:nvPr/>
            </p:nvSpPr>
            <p:spPr bwMode="auto">
              <a:xfrm>
                <a:off x="3346813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3" name="Cube 182"/>
              <p:cNvSpPr/>
              <p:nvPr/>
            </p:nvSpPr>
            <p:spPr bwMode="auto">
              <a:xfrm>
                <a:off x="3489696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4" name="Cube 183"/>
              <p:cNvSpPr/>
              <p:nvPr/>
            </p:nvSpPr>
            <p:spPr bwMode="auto">
              <a:xfrm>
                <a:off x="3630321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5" name="Cube 184"/>
              <p:cNvSpPr/>
              <p:nvPr/>
            </p:nvSpPr>
            <p:spPr bwMode="auto">
              <a:xfrm>
                <a:off x="3772969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6" name="Cube 185"/>
              <p:cNvSpPr/>
              <p:nvPr/>
            </p:nvSpPr>
            <p:spPr bwMode="auto">
              <a:xfrm>
                <a:off x="3489696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7" name="Cube 186"/>
              <p:cNvSpPr/>
              <p:nvPr/>
            </p:nvSpPr>
            <p:spPr bwMode="auto">
              <a:xfrm>
                <a:off x="3630321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8" name="Cube 187"/>
              <p:cNvSpPr/>
              <p:nvPr/>
            </p:nvSpPr>
            <p:spPr bwMode="auto">
              <a:xfrm>
                <a:off x="3772969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9" name="Cube 188"/>
              <p:cNvSpPr/>
              <p:nvPr/>
            </p:nvSpPr>
            <p:spPr bwMode="auto">
              <a:xfrm>
                <a:off x="3489699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0" name="Cube 189"/>
              <p:cNvSpPr/>
              <p:nvPr/>
            </p:nvSpPr>
            <p:spPr bwMode="auto">
              <a:xfrm>
                <a:off x="3630324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91" name="Cube 190"/>
              <p:cNvSpPr/>
              <p:nvPr/>
            </p:nvSpPr>
            <p:spPr bwMode="auto">
              <a:xfrm>
                <a:off x="3772972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74" name="Cube 173"/>
              <p:cNvSpPr/>
              <p:nvPr/>
            </p:nvSpPr>
            <p:spPr bwMode="auto">
              <a:xfrm>
                <a:off x="3915856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75" name="Cube 174"/>
              <p:cNvSpPr/>
              <p:nvPr/>
            </p:nvSpPr>
            <p:spPr bwMode="auto">
              <a:xfrm>
                <a:off x="4056481" y="4874083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76" name="Cube 175"/>
              <p:cNvSpPr/>
              <p:nvPr/>
            </p:nvSpPr>
            <p:spPr bwMode="auto">
              <a:xfrm>
                <a:off x="4199129" y="4874083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77" name="Cube 176"/>
              <p:cNvSpPr/>
              <p:nvPr/>
            </p:nvSpPr>
            <p:spPr bwMode="auto">
              <a:xfrm>
                <a:off x="3915856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78" name="Cube 177"/>
              <p:cNvSpPr/>
              <p:nvPr/>
            </p:nvSpPr>
            <p:spPr bwMode="auto">
              <a:xfrm>
                <a:off x="4056481" y="4732464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79" name="Cube 178"/>
              <p:cNvSpPr/>
              <p:nvPr/>
            </p:nvSpPr>
            <p:spPr bwMode="auto">
              <a:xfrm>
                <a:off x="4199129" y="4732464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0" name="Cube 179"/>
              <p:cNvSpPr/>
              <p:nvPr/>
            </p:nvSpPr>
            <p:spPr bwMode="auto">
              <a:xfrm>
                <a:off x="3915859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1" name="Cube 180"/>
              <p:cNvSpPr/>
              <p:nvPr/>
            </p:nvSpPr>
            <p:spPr bwMode="auto">
              <a:xfrm>
                <a:off x="4056484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182" name="Cube 181"/>
              <p:cNvSpPr/>
              <p:nvPr/>
            </p:nvSpPr>
            <p:spPr bwMode="auto">
              <a:xfrm>
                <a:off x="4199132" y="458984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sp>
          <p:nvSpPr>
            <p:cNvPr id="325" name="TextBox 324"/>
            <p:cNvSpPr txBox="1"/>
            <p:nvPr/>
          </p:nvSpPr>
          <p:spPr>
            <a:xfrm>
              <a:off x="2747644" y="4220508"/>
              <a:ext cx="156785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 smtClean="0"/>
                <a:t>b</a:t>
              </a:r>
              <a:r>
                <a:rPr lang="en-US" dirty="0" smtClean="0"/>
                <a:t> = a[1:-1,1:-1]</a:t>
              </a:r>
              <a:endParaRPr lang="en-US" dirty="0"/>
            </a:p>
          </p:txBody>
        </p:sp>
        <p:sp>
          <p:nvSpPr>
            <p:cNvPr id="328" name="TextBox 327"/>
            <p:cNvSpPr txBox="1"/>
            <p:nvPr/>
          </p:nvSpPr>
          <p:spPr>
            <a:xfrm>
              <a:off x="2607093" y="5490370"/>
              <a:ext cx="1848959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 smtClean="0"/>
                <a:t>b</a:t>
              </a:r>
              <a:r>
                <a:rPr lang="en-US" dirty="0" smtClean="0"/>
                <a:t> = a[slice(1,5,1),</a:t>
              </a:r>
            </a:p>
            <a:p>
              <a:r>
                <a:rPr lang="en-US" dirty="0" smtClean="0"/>
                <a:t>	</a:t>
              </a:r>
              <a:r>
                <a:rPr lang="en-US" dirty="0" smtClean="0"/>
                <a:t>slice(1,11,1)]</a:t>
              </a:r>
              <a:endParaRPr lang="en-US" dirty="0"/>
            </a:p>
          </p:txBody>
        </p:sp>
      </p:grpSp>
      <p:grpSp>
        <p:nvGrpSpPr>
          <p:cNvPr id="565" name="Group 564"/>
          <p:cNvGrpSpPr/>
          <p:nvPr/>
        </p:nvGrpSpPr>
        <p:grpSpPr>
          <a:xfrm>
            <a:off x="601276" y="2141903"/>
            <a:ext cx="1783248" cy="1269862"/>
            <a:chOff x="601276" y="2141903"/>
            <a:chExt cx="1783248" cy="1269862"/>
          </a:xfrm>
        </p:grpSpPr>
        <p:grpSp>
          <p:nvGrpSpPr>
            <p:cNvPr id="329" name="Group 328"/>
            <p:cNvGrpSpPr/>
            <p:nvPr/>
          </p:nvGrpSpPr>
          <p:grpSpPr>
            <a:xfrm>
              <a:off x="616419" y="2511235"/>
              <a:ext cx="1752963" cy="900530"/>
              <a:chOff x="596763" y="4589840"/>
              <a:chExt cx="1752963" cy="900530"/>
            </a:xfrm>
          </p:grpSpPr>
          <p:grpSp>
            <p:nvGrpSpPr>
              <p:cNvPr id="330" name="Group 1478"/>
              <p:cNvGrpSpPr/>
              <p:nvPr/>
            </p:nvGrpSpPr>
            <p:grpSpPr bwMode="auto">
              <a:xfrm>
                <a:off x="596763" y="5014942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401" name="Cube 400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2" name="Cube 401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3" name="Cube 402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4" name="Cube 403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5" name="Cube 404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6" name="Cube 405"/>
                <p:cNvSpPr/>
                <p:nvPr/>
              </p:nvSpPr>
              <p:spPr bwMode="auto">
                <a:xfrm>
                  <a:off x="9969494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7" name="Cube 406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8" name="Cube 407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9" name="Cube 408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331" name="Group 1468"/>
              <p:cNvGrpSpPr/>
              <p:nvPr/>
            </p:nvGrpSpPr>
            <p:grpSpPr bwMode="auto">
              <a:xfrm>
                <a:off x="1022922" y="5014942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392" name="Cube 391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3" name="Cube 392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4" name="Cube 393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5" name="Cube 394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6" name="Cube 395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7" name="Cube 396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8" name="Cube 397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9" name="Cube 398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400" name="Cube 399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332" name="Group 1488"/>
              <p:cNvGrpSpPr/>
              <p:nvPr/>
            </p:nvGrpSpPr>
            <p:grpSpPr bwMode="auto">
              <a:xfrm>
                <a:off x="1449081" y="5014942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383" name="Cube 382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84" name="Cube 383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85" name="Cube 384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86" name="Cube 385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87" name="Cube 386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88" name="Cube 387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89" name="Cube 388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0" name="Cube 389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91" name="Cube 390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333" name="Group 1498"/>
              <p:cNvGrpSpPr/>
              <p:nvPr/>
            </p:nvGrpSpPr>
            <p:grpSpPr bwMode="auto">
              <a:xfrm>
                <a:off x="1875241" y="5014942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374" name="Cube 373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75" name="Cube 374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76" name="Cube 375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77" name="Cube 376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78" name="Cube 377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79" name="Cube 378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80" name="Cube 379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81" name="Cube 380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82" name="Cube 381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334" name="Group 1478"/>
              <p:cNvGrpSpPr/>
              <p:nvPr/>
            </p:nvGrpSpPr>
            <p:grpSpPr bwMode="auto">
              <a:xfrm>
                <a:off x="596763" y="4589840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365" name="Cube 364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66" name="Cube 365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67" name="Cube 366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68" name="Cube 367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69" name="Cube 368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70" name="Cube 369"/>
                <p:cNvSpPr/>
                <p:nvPr/>
              </p:nvSpPr>
              <p:spPr bwMode="auto">
                <a:xfrm>
                  <a:off x="9969494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71" name="Cube 370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72" name="Cube 371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73" name="Cube 372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335" name="Group 1468"/>
              <p:cNvGrpSpPr/>
              <p:nvPr/>
            </p:nvGrpSpPr>
            <p:grpSpPr bwMode="auto">
              <a:xfrm>
                <a:off x="1022922" y="4589840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356" name="Cube 355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57" name="Cube 356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58" name="Cube 357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59" name="Cube 358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60" name="Cube 359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61" name="Cube 360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62" name="Cube 361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63" name="Cube 362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64" name="Cube 363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336" name="Group 1488"/>
              <p:cNvGrpSpPr/>
              <p:nvPr/>
            </p:nvGrpSpPr>
            <p:grpSpPr bwMode="auto">
              <a:xfrm>
                <a:off x="1449081" y="4589840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347" name="Cube 346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48" name="Cube 347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49" name="Cube 348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50" name="Cube 349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51" name="Cube 350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52" name="Cube 351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53" name="Cube 352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54" name="Cube 353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55" name="Cube 354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  <p:grpSp>
            <p:nvGrpSpPr>
              <p:cNvPr id="337" name="Group 1498"/>
              <p:cNvGrpSpPr/>
              <p:nvPr/>
            </p:nvGrpSpPr>
            <p:grpSpPr bwMode="auto">
              <a:xfrm>
                <a:off x="1875241" y="4589840"/>
                <a:ext cx="474485" cy="475428"/>
                <a:chOff x="9613900" y="6082038"/>
                <a:chExt cx="595634" cy="596892"/>
              </a:xfrm>
              <a:solidFill>
                <a:srgbClr val="B2B3B5"/>
              </a:solidFill>
            </p:grpSpPr>
            <p:sp>
              <p:nvSpPr>
                <p:cNvPr id="338" name="Cube 337"/>
                <p:cNvSpPr/>
                <p:nvPr/>
              </p:nvSpPr>
              <p:spPr bwMode="auto">
                <a:xfrm>
                  <a:off x="96139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39" name="Cube 338"/>
                <p:cNvSpPr/>
                <p:nvPr/>
              </p:nvSpPr>
              <p:spPr bwMode="auto">
                <a:xfrm>
                  <a:off x="979043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40" name="Cube 339"/>
                <p:cNvSpPr/>
                <p:nvPr/>
              </p:nvSpPr>
              <p:spPr bwMode="auto">
                <a:xfrm>
                  <a:off x="9969500" y="64389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41" name="Cube 340"/>
                <p:cNvSpPr/>
                <p:nvPr/>
              </p:nvSpPr>
              <p:spPr bwMode="auto">
                <a:xfrm>
                  <a:off x="96139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42" name="Cube 341"/>
                <p:cNvSpPr/>
                <p:nvPr/>
              </p:nvSpPr>
              <p:spPr bwMode="auto">
                <a:xfrm>
                  <a:off x="9790431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43" name="Cube 342"/>
                <p:cNvSpPr/>
                <p:nvPr/>
              </p:nvSpPr>
              <p:spPr bwMode="auto">
                <a:xfrm>
                  <a:off x="9969500" y="6261100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44" name="Cube 343"/>
                <p:cNvSpPr/>
                <p:nvPr/>
              </p:nvSpPr>
              <p:spPr bwMode="auto">
                <a:xfrm>
                  <a:off x="96139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45" name="Cube 344"/>
                <p:cNvSpPr/>
                <p:nvPr/>
              </p:nvSpPr>
              <p:spPr bwMode="auto">
                <a:xfrm>
                  <a:off x="979043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  <p:sp>
              <p:nvSpPr>
                <p:cNvPr id="346" name="Cube 345"/>
                <p:cNvSpPr/>
                <p:nvPr/>
              </p:nvSpPr>
              <p:spPr bwMode="auto">
                <a:xfrm>
                  <a:off x="9969504" y="6082038"/>
                  <a:ext cx="240030" cy="240030"/>
                </a:xfrm>
                <a:prstGeom prst="cube">
                  <a:avLst/>
                </a:prstGeom>
                <a:grpFill/>
                <a:ln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</p:sp>
          </p:grpSp>
        </p:grpSp>
        <p:sp>
          <p:nvSpPr>
            <p:cNvPr id="556" name="TextBox 555"/>
            <p:cNvSpPr txBox="1"/>
            <p:nvPr/>
          </p:nvSpPr>
          <p:spPr>
            <a:xfrm>
              <a:off x="601276" y="2141903"/>
              <a:ext cx="178324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a = ndarray(6,12)</a:t>
              </a:r>
              <a:endParaRPr lang="en-US" dirty="0"/>
            </a:p>
          </p:txBody>
        </p:sp>
      </p:grpSp>
      <p:grpSp>
        <p:nvGrpSpPr>
          <p:cNvPr id="566" name="Group 565"/>
          <p:cNvGrpSpPr/>
          <p:nvPr/>
        </p:nvGrpSpPr>
        <p:grpSpPr>
          <a:xfrm>
            <a:off x="4315711" y="2141903"/>
            <a:ext cx="1848959" cy="1916193"/>
            <a:chOff x="4348699" y="2141903"/>
            <a:chExt cx="1848959" cy="1916193"/>
          </a:xfrm>
        </p:grpSpPr>
        <p:grpSp>
          <p:nvGrpSpPr>
            <p:cNvPr id="561" name="Group 560"/>
            <p:cNvGrpSpPr/>
            <p:nvPr/>
          </p:nvGrpSpPr>
          <p:grpSpPr>
            <a:xfrm>
              <a:off x="4396697" y="2511235"/>
              <a:ext cx="1752963" cy="900530"/>
              <a:chOff x="4788046" y="2511235"/>
              <a:chExt cx="1752963" cy="900530"/>
            </a:xfrm>
          </p:grpSpPr>
          <p:sp>
            <p:nvSpPr>
              <p:cNvPr id="484" name="Cube 483"/>
              <p:cNvSpPr/>
              <p:nvPr/>
            </p:nvSpPr>
            <p:spPr bwMode="auto">
              <a:xfrm>
                <a:off x="4788046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5" name="Cube 484"/>
              <p:cNvSpPr/>
              <p:nvPr/>
            </p:nvSpPr>
            <p:spPr bwMode="auto">
              <a:xfrm>
                <a:off x="4928671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6" name="Cube 485"/>
              <p:cNvSpPr/>
              <p:nvPr/>
            </p:nvSpPr>
            <p:spPr bwMode="auto">
              <a:xfrm>
                <a:off x="5071319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7" name="Cube 486"/>
              <p:cNvSpPr/>
              <p:nvPr/>
            </p:nvSpPr>
            <p:spPr bwMode="auto">
              <a:xfrm>
                <a:off x="4788046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8" name="Cube 487"/>
              <p:cNvSpPr/>
              <p:nvPr/>
            </p:nvSpPr>
            <p:spPr bwMode="auto">
              <a:xfrm>
                <a:off x="4928671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9" name="Cube 488"/>
              <p:cNvSpPr/>
              <p:nvPr/>
            </p:nvSpPr>
            <p:spPr bwMode="auto">
              <a:xfrm>
                <a:off x="5071314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0" name="Cube 489"/>
              <p:cNvSpPr/>
              <p:nvPr/>
            </p:nvSpPr>
            <p:spPr bwMode="auto">
              <a:xfrm>
                <a:off x="4788049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1" name="Cube 490"/>
              <p:cNvSpPr/>
              <p:nvPr/>
            </p:nvSpPr>
            <p:spPr bwMode="auto">
              <a:xfrm>
                <a:off x="4928674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2" name="Cube 491"/>
              <p:cNvSpPr/>
              <p:nvPr/>
            </p:nvSpPr>
            <p:spPr bwMode="auto">
              <a:xfrm>
                <a:off x="5071322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3" name="Cube 492"/>
              <p:cNvSpPr/>
              <p:nvPr/>
            </p:nvSpPr>
            <p:spPr bwMode="auto">
              <a:xfrm>
                <a:off x="5214205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4" name="Cube 493"/>
              <p:cNvSpPr/>
              <p:nvPr/>
            </p:nvSpPr>
            <p:spPr bwMode="auto">
              <a:xfrm>
                <a:off x="5354830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5" name="Cube 494"/>
              <p:cNvSpPr/>
              <p:nvPr/>
            </p:nvSpPr>
            <p:spPr bwMode="auto">
              <a:xfrm>
                <a:off x="5497478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6" name="Cube 495"/>
              <p:cNvSpPr/>
              <p:nvPr/>
            </p:nvSpPr>
            <p:spPr bwMode="auto">
              <a:xfrm>
                <a:off x="5214205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7" name="Cube 496"/>
              <p:cNvSpPr/>
              <p:nvPr/>
            </p:nvSpPr>
            <p:spPr bwMode="auto">
              <a:xfrm>
                <a:off x="5354830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8" name="Cube 497"/>
              <p:cNvSpPr/>
              <p:nvPr/>
            </p:nvSpPr>
            <p:spPr bwMode="auto">
              <a:xfrm>
                <a:off x="5497478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99" name="Cube 498"/>
              <p:cNvSpPr/>
              <p:nvPr/>
            </p:nvSpPr>
            <p:spPr bwMode="auto">
              <a:xfrm>
                <a:off x="5214208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0" name="Cube 499"/>
              <p:cNvSpPr/>
              <p:nvPr/>
            </p:nvSpPr>
            <p:spPr bwMode="auto">
              <a:xfrm>
                <a:off x="5354833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1" name="Cube 500"/>
              <p:cNvSpPr/>
              <p:nvPr/>
            </p:nvSpPr>
            <p:spPr bwMode="auto">
              <a:xfrm>
                <a:off x="5497481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2" name="Cube 501"/>
              <p:cNvSpPr/>
              <p:nvPr/>
            </p:nvSpPr>
            <p:spPr bwMode="auto">
              <a:xfrm>
                <a:off x="5640364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3" name="Cube 502"/>
              <p:cNvSpPr/>
              <p:nvPr/>
            </p:nvSpPr>
            <p:spPr bwMode="auto">
              <a:xfrm>
                <a:off x="5780989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4" name="Cube 503"/>
              <p:cNvSpPr/>
              <p:nvPr/>
            </p:nvSpPr>
            <p:spPr bwMode="auto">
              <a:xfrm>
                <a:off x="5923637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5" name="Cube 504"/>
              <p:cNvSpPr/>
              <p:nvPr/>
            </p:nvSpPr>
            <p:spPr bwMode="auto">
              <a:xfrm>
                <a:off x="5640364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6" name="Cube 505"/>
              <p:cNvSpPr/>
              <p:nvPr/>
            </p:nvSpPr>
            <p:spPr bwMode="auto">
              <a:xfrm>
                <a:off x="5780989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7" name="Cube 506"/>
              <p:cNvSpPr/>
              <p:nvPr/>
            </p:nvSpPr>
            <p:spPr bwMode="auto">
              <a:xfrm>
                <a:off x="5923637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8" name="Cube 507"/>
              <p:cNvSpPr/>
              <p:nvPr/>
            </p:nvSpPr>
            <p:spPr bwMode="auto">
              <a:xfrm>
                <a:off x="5640367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09" name="Cube 508"/>
              <p:cNvSpPr/>
              <p:nvPr/>
            </p:nvSpPr>
            <p:spPr bwMode="auto">
              <a:xfrm>
                <a:off x="5780992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0" name="Cube 509"/>
              <p:cNvSpPr/>
              <p:nvPr/>
            </p:nvSpPr>
            <p:spPr bwMode="auto">
              <a:xfrm>
                <a:off x="5923640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1" name="Cube 510"/>
              <p:cNvSpPr/>
              <p:nvPr/>
            </p:nvSpPr>
            <p:spPr bwMode="auto">
              <a:xfrm>
                <a:off x="6066524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2" name="Cube 511"/>
              <p:cNvSpPr/>
              <p:nvPr/>
            </p:nvSpPr>
            <p:spPr bwMode="auto">
              <a:xfrm>
                <a:off x="6207149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3" name="Cube 512"/>
              <p:cNvSpPr/>
              <p:nvPr/>
            </p:nvSpPr>
            <p:spPr bwMode="auto">
              <a:xfrm>
                <a:off x="6349797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4" name="Cube 513"/>
              <p:cNvSpPr/>
              <p:nvPr/>
            </p:nvSpPr>
            <p:spPr bwMode="auto">
              <a:xfrm>
                <a:off x="6066524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5" name="Cube 514"/>
              <p:cNvSpPr/>
              <p:nvPr/>
            </p:nvSpPr>
            <p:spPr bwMode="auto">
              <a:xfrm>
                <a:off x="6207149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6" name="Cube 515"/>
              <p:cNvSpPr/>
              <p:nvPr/>
            </p:nvSpPr>
            <p:spPr bwMode="auto">
              <a:xfrm>
                <a:off x="6349797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7" name="Cube 516"/>
              <p:cNvSpPr/>
              <p:nvPr/>
            </p:nvSpPr>
            <p:spPr bwMode="auto">
              <a:xfrm>
                <a:off x="6066527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8" name="Cube 517"/>
              <p:cNvSpPr/>
              <p:nvPr/>
            </p:nvSpPr>
            <p:spPr bwMode="auto">
              <a:xfrm>
                <a:off x="6207152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19" name="Cube 518"/>
              <p:cNvSpPr/>
              <p:nvPr/>
            </p:nvSpPr>
            <p:spPr bwMode="auto">
              <a:xfrm>
                <a:off x="6349800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0" name="Cube 519"/>
              <p:cNvSpPr/>
              <p:nvPr/>
            </p:nvSpPr>
            <p:spPr bwMode="auto">
              <a:xfrm>
                <a:off x="4788046" y="2795478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1" name="Cube 520"/>
              <p:cNvSpPr/>
              <p:nvPr/>
            </p:nvSpPr>
            <p:spPr bwMode="auto">
              <a:xfrm>
                <a:off x="4928671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2" name="Cube 521"/>
              <p:cNvSpPr/>
              <p:nvPr/>
            </p:nvSpPr>
            <p:spPr bwMode="auto">
              <a:xfrm>
                <a:off x="5071319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3" name="Cube 522"/>
              <p:cNvSpPr/>
              <p:nvPr/>
            </p:nvSpPr>
            <p:spPr bwMode="auto">
              <a:xfrm>
                <a:off x="4788046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4" name="Cube 523"/>
              <p:cNvSpPr/>
              <p:nvPr/>
            </p:nvSpPr>
            <p:spPr bwMode="auto">
              <a:xfrm>
                <a:off x="4928671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5" name="Cube 524"/>
              <p:cNvSpPr/>
              <p:nvPr/>
            </p:nvSpPr>
            <p:spPr bwMode="auto">
              <a:xfrm>
                <a:off x="5071314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6" name="Cube 525"/>
              <p:cNvSpPr/>
              <p:nvPr/>
            </p:nvSpPr>
            <p:spPr bwMode="auto">
              <a:xfrm>
                <a:off x="4788049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7" name="Cube 526"/>
              <p:cNvSpPr/>
              <p:nvPr/>
            </p:nvSpPr>
            <p:spPr bwMode="auto">
              <a:xfrm>
                <a:off x="4928674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8" name="Cube 527"/>
              <p:cNvSpPr/>
              <p:nvPr/>
            </p:nvSpPr>
            <p:spPr bwMode="auto">
              <a:xfrm>
                <a:off x="5071322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29" name="Cube 528"/>
              <p:cNvSpPr/>
              <p:nvPr/>
            </p:nvSpPr>
            <p:spPr bwMode="auto">
              <a:xfrm>
                <a:off x="5214205" y="2795478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0" name="Cube 529"/>
              <p:cNvSpPr/>
              <p:nvPr/>
            </p:nvSpPr>
            <p:spPr bwMode="auto">
              <a:xfrm>
                <a:off x="5354830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1" name="Cube 530"/>
              <p:cNvSpPr/>
              <p:nvPr/>
            </p:nvSpPr>
            <p:spPr bwMode="auto">
              <a:xfrm>
                <a:off x="5497478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2" name="Cube 531"/>
              <p:cNvSpPr/>
              <p:nvPr/>
            </p:nvSpPr>
            <p:spPr bwMode="auto">
              <a:xfrm>
                <a:off x="5214205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3" name="Cube 532"/>
              <p:cNvSpPr/>
              <p:nvPr/>
            </p:nvSpPr>
            <p:spPr bwMode="auto">
              <a:xfrm>
                <a:off x="5354830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4" name="Cube 533"/>
              <p:cNvSpPr/>
              <p:nvPr/>
            </p:nvSpPr>
            <p:spPr bwMode="auto">
              <a:xfrm>
                <a:off x="5497478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5" name="Cube 534"/>
              <p:cNvSpPr/>
              <p:nvPr/>
            </p:nvSpPr>
            <p:spPr bwMode="auto">
              <a:xfrm>
                <a:off x="5214208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6" name="Cube 535"/>
              <p:cNvSpPr/>
              <p:nvPr/>
            </p:nvSpPr>
            <p:spPr bwMode="auto">
              <a:xfrm>
                <a:off x="5354833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7" name="Cube 536"/>
              <p:cNvSpPr/>
              <p:nvPr/>
            </p:nvSpPr>
            <p:spPr bwMode="auto">
              <a:xfrm>
                <a:off x="5497481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8" name="Cube 537"/>
              <p:cNvSpPr/>
              <p:nvPr/>
            </p:nvSpPr>
            <p:spPr bwMode="auto">
              <a:xfrm>
                <a:off x="5640364" y="2795478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39" name="Cube 538"/>
              <p:cNvSpPr/>
              <p:nvPr/>
            </p:nvSpPr>
            <p:spPr bwMode="auto">
              <a:xfrm>
                <a:off x="5780989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0" name="Cube 539"/>
              <p:cNvSpPr/>
              <p:nvPr/>
            </p:nvSpPr>
            <p:spPr bwMode="auto">
              <a:xfrm>
                <a:off x="5923637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1" name="Cube 540"/>
              <p:cNvSpPr/>
              <p:nvPr/>
            </p:nvSpPr>
            <p:spPr bwMode="auto">
              <a:xfrm>
                <a:off x="5640364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2" name="Cube 541"/>
              <p:cNvSpPr/>
              <p:nvPr/>
            </p:nvSpPr>
            <p:spPr bwMode="auto">
              <a:xfrm>
                <a:off x="5780989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3" name="Cube 542"/>
              <p:cNvSpPr/>
              <p:nvPr/>
            </p:nvSpPr>
            <p:spPr bwMode="auto">
              <a:xfrm>
                <a:off x="5923637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4" name="Cube 543"/>
              <p:cNvSpPr/>
              <p:nvPr/>
            </p:nvSpPr>
            <p:spPr bwMode="auto">
              <a:xfrm>
                <a:off x="5640367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5" name="Cube 544"/>
              <p:cNvSpPr/>
              <p:nvPr/>
            </p:nvSpPr>
            <p:spPr bwMode="auto">
              <a:xfrm>
                <a:off x="5780992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6" name="Cube 545"/>
              <p:cNvSpPr/>
              <p:nvPr/>
            </p:nvSpPr>
            <p:spPr bwMode="auto">
              <a:xfrm>
                <a:off x="5923640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7" name="Cube 546"/>
              <p:cNvSpPr/>
              <p:nvPr/>
            </p:nvSpPr>
            <p:spPr bwMode="auto">
              <a:xfrm>
                <a:off x="6066524" y="2795478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8" name="Cube 547"/>
              <p:cNvSpPr/>
              <p:nvPr/>
            </p:nvSpPr>
            <p:spPr bwMode="auto">
              <a:xfrm>
                <a:off x="6207149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49" name="Cube 548"/>
              <p:cNvSpPr/>
              <p:nvPr/>
            </p:nvSpPr>
            <p:spPr bwMode="auto">
              <a:xfrm>
                <a:off x="6349797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50" name="Cube 549"/>
              <p:cNvSpPr/>
              <p:nvPr/>
            </p:nvSpPr>
            <p:spPr bwMode="auto">
              <a:xfrm>
                <a:off x="6066524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51" name="Cube 550"/>
              <p:cNvSpPr/>
              <p:nvPr/>
            </p:nvSpPr>
            <p:spPr bwMode="auto">
              <a:xfrm>
                <a:off x="6207149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52" name="Cube 551"/>
              <p:cNvSpPr/>
              <p:nvPr/>
            </p:nvSpPr>
            <p:spPr bwMode="auto">
              <a:xfrm>
                <a:off x="6349797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53" name="Cube 552"/>
              <p:cNvSpPr/>
              <p:nvPr/>
            </p:nvSpPr>
            <p:spPr bwMode="auto">
              <a:xfrm>
                <a:off x="6066527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54" name="Cube 553"/>
              <p:cNvSpPr/>
              <p:nvPr/>
            </p:nvSpPr>
            <p:spPr bwMode="auto">
              <a:xfrm>
                <a:off x="6207152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555" name="Cube 554"/>
              <p:cNvSpPr/>
              <p:nvPr/>
            </p:nvSpPr>
            <p:spPr bwMode="auto">
              <a:xfrm>
                <a:off x="6349800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sp>
          <p:nvSpPr>
            <p:cNvPr id="558" name="TextBox 557"/>
            <p:cNvSpPr txBox="1"/>
            <p:nvPr/>
          </p:nvSpPr>
          <p:spPr>
            <a:xfrm>
              <a:off x="4772775" y="2141903"/>
              <a:ext cx="100080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 smtClean="0"/>
                <a:t>c</a:t>
              </a:r>
              <a:r>
                <a:rPr lang="en-US" dirty="0" smtClean="0"/>
                <a:t> = b[1,:]</a:t>
              </a:r>
              <a:endParaRPr lang="en-US" dirty="0"/>
            </a:p>
          </p:txBody>
        </p:sp>
        <p:sp>
          <p:nvSpPr>
            <p:cNvPr id="559" name="TextBox 558"/>
            <p:cNvSpPr txBox="1"/>
            <p:nvPr/>
          </p:nvSpPr>
          <p:spPr>
            <a:xfrm>
              <a:off x="4348699" y="3411765"/>
              <a:ext cx="1848959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 smtClean="0"/>
                <a:t>c</a:t>
              </a:r>
              <a:r>
                <a:rPr lang="en-US" dirty="0" smtClean="0"/>
                <a:t> = a[2,</a:t>
              </a:r>
            </a:p>
            <a:p>
              <a:r>
                <a:rPr lang="en-US" dirty="0" smtClean="0"/>
                <a:t>	</a:t>
              </a:r>
              <a:r>
                <a:rPr lang="en-US" dirty="0" smtClean="0"/>
                <a:t>slice(0,12,3)]</a:t>
              </a:r>
              <a:endParaRPr lang="en-US" dirty="0"/>
            </a:p>
          </p:txBody>
        </p:sp>
      </p:grpSp>
      <p:grpSp>
        <p:nvGrpSpPr>
          <p:cNvPr id="564" name="Group 563"/>
          <p:cNvGrpSpPr/>
          <p:nvPr/>
        </p:nvGrpSpPr>
        <p:grpSpPr>
          <a:xfrm>
            <a:off x="2440099" y="2141903"/>
            <a:ext cx="1848959" cy="1916193"/>
            <a:chOff x="2646402" y="2141903"/>
            <a:chExt cx="1848959" cy="1916193"/>
          </a:xfrm>
        </p:grpSpPr>
        <p:grpSp>
          <p:nvGrpSpPr>
            <p:cNvPr id="562" name="Group 561"/>
            <p:cNvGrpSpPr/>
            <p:nvPr/>
          </p:nvGrpSpPr>
          <p:grpSpPr>
            <a:xfrm>
              <a:off x="2694400" y="2511235"/>
              <a:ext cx="1752963" cy="900530"/>
              <a:chOff x="2676687" y="2511235"/>
              <a:chExt cx="1752963" cy="900530"/>
            </a:xfrm>
          </p:grpSpPr>
          <p:sp>
            <p:nvSpPr>
              <p:cNvPr id="411" name="Cube 410"/>
              <p:cNvSpPr/>
              <p:nvPr/>
            </p:nvSpPr>
            <p:spPr bwMode="auto">
              <a:xfrm>
                <a:off x="2676687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12" name="Cube 411"/>
              <p:cNvSpPr/>
              <p:nvPr/>
            </p:nvSpPr>
            <p:spPr bwMode="auto">
              <a:xfrm>
                <a:off x="2817312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13" name="Cube 412"/>
              <p:cNvSpPr/>
              <p:nvPr/>
            </p:nvSpPr>
            <p:spPr bwMode="auto">
              <a:xfrm>
                <a:off x="2959960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14" name="Cube 413"/>
              <p:cNvSpPr/>
              <p:nvPr/>
            </p:nvSpPr>
            <p:spPr bwMode="auto">
              <a:xfrm>
                <a:off x="2676687" y="3078961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15" name="Cube 414"/>
              <p:cNvSpPr/>
              <p:nvPr/>
            </p:nvSpPr>
            <p:spPr bwMode="auto">
              <a:xfrm>
                <a:off x="2817312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16" name="Cube 415"/>
              <p:cNvSpPr/>
              <p:nvPr/>
            </p:nvSpPr>
            <p:spPr bwMode="auto">
              <a:xfrm>
                <a:off x="2959955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17" name="Cube 416"/>
              <p:cNvSpPr/>
              <p:nvPr/>
            </p:nvSpPr>
            <p:spPr bwMode="auto">
              <a:xfrm>
                <a:off x="2676690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18" name="Cube 417"/>
              <p:cNvSpPr/>
              <p:nvPr/>
            </p:nvSpPr>
            <p:spPr bwMode="auto">
              <a:xfrm>
                <a:off x="2817315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19" name="Cube 418"/>
              <p:cNvSpPr/>
              <p:nvPr/>
            </p:nvSpPr>
            <p:spPr bwMode="auto">
              <a:xfrm>
                <a:off x="2959963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0" name="Cube 419"/>
              <p:cNvSpPr/>
              <p:nvPr/>
            </p:nvSpPr>
            <p:spPr bwMode="auto">
              <a:xfrm>
                <a:off x="3102846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1" name="Cube 420"/>
              <p:cNvSpPr/>
              <p:nvPr/>
            </p:nvSpPr>
            <p:spPr bwMode="auto">
              <a:xfrm>
                <a:off x="3243471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2" name="Cube 421"/>
              <p:cNvSpPr/>
              <p:nvPr/>
            </p:nvSpPr>
            <p:spPr bwMode="auto">
              <a:xfrm>
                <a:off x="3386119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3" name="Cube 422"/>
              <p:cNvSpPr/>
              <p:nvPr/>
            </p:nvSpPr>
            <p:spPr bwMode="auto">
              <a:xfrm>
                <a:off x="3102846" y="3078961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4" name="Cube 423"/>
              <p:cNvSpPr/>
              <p:nvPr/>
            </p:nvSpPr>
            <p:spPr bwMode="auto">
              <a:xfrm>
                <a:off x="3243471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5" name="Cube 424"/>
              <p:cNvSpPr/>
              <p:nvPr/>
            </p:nvSpPr>
            <p:spPr bwMode="auto">
              <a:xfrm>
                <a:off x="3386119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6" name="Cube 425"/>
              <p:cNvSpPr/>
              <p:nvPr/>
            </p:nvSpPr>
            <p:spPr bwMode="auto">
              <a:xfrm>
                <a:off x="3102849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7" name="Cube 426"/>
              <p:cNvSpPr/>
              <p:nvPr/>
            </p:nvSpPr>
            <p:spPr bwMode="auto">
              <a:xfrm>
                <a:off x="3243474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8" name="Cube 427"/>
              <p:cNvSpPr/>
              <p:nvPr/>
            </p:nvSpPr>
            <p:spPr bwMode="auto">
              <a:xfrm>
                <a:off x="3386122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29" name="Cube 428"/>
              <p:cNvSpPr/>
              <p:nvPr/>
            </p:nvSpPr>
            <p:spPr bwMode="auto">
              <a:xfrm>
                <a:off x="3529005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0" name="Cube 429"/>
              <p:cNvSpPr/>
              <p:nvPr/>
            </p:nvSpPr>
            <p:spPr bwMode="auto">
              <a:xfrm>
                <a:off x="3669630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1" name="Cube 430"/>
              <p:cNvSpPr/>
              <p:nvPr/>
            </p:nvSpPr>
            <p:spPr bwMode="auto">
              <a:xfrm>
                <a:off x="3812278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2" name="Cube 431"/>
              <p:cNvSpPr/>
              <p:nvPr/>
            </p:nvSpPr>
            <p:spPr bwMode="auto">
              <a:xfrm>
                <a:off x="3529005" y="3078961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3" name="Cube 432"/>
              <p:cNvSpPr/>
              <p:nvPr/>
            </p:nvSpPr>
            <p:spPr bwMode="auto">
              <a:xfrm>
                <a:off x="3669630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4" name="Cube 433"/>
              <p:cNvSpPr/>
              <p:nvPr/>
            </p:nvSpPr>
            <p:spPr bwMode="auto">
              <a:xfrm>
                <a:off x="3812278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5" name="Cube 434"/>
              <p:cNvSpPr/>
              <p:nvPr/>
            </p:nvSpPr>
            <p:spPr bwMode="auto">
              <a:xfrm>
                <a:off x="3529008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6" name="Cube 435"/>
              <p:cNvSpPr/>
              <p:nvPr/>
            </p:nvSpPr>
            <p:spPr bwMode="auto">
              <a:xfrm>
                <a:off x="3669633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7" name="Cube 436"/>
              <p:cNvSpPr/>
              <p:nvPr/>
            </p:nvSpPr>
            <p:spPr bwMode="auto">
              <a:xfrm>
                <a:off x="3812281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8" name="Cube 437"/>
              <p:cNvSpPr/>
              <p:nvPr/>
            </p:nvSpPr>
            <p:spPr bwMode="auto">
              <a:xfrm>
                <a:off x="3955165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39" name="Cube 438"/>
              <p:cNvSpPr/>
              <p:nvPr/>
            </p:nvSpPr>
            <p:spPr bwMode="auto">
              <a:xfrm>
                <a:off x="4095790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0" name="Cube 439"/>
              <p:cNvSpPr/>
              <p:nvPr/>
            </p:nvSpPr>
            <p:spPr bwMode="auto">
              <a:xfrm>
                <a:off x="4238438" y="3220580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1" name="Cube 440"/>
              <p:cNvSpPr/>
              <p:nvPr/>
            </p:nvSpPr>
            <p:spPr bwMode="auto">
              <a:xfrm>
                <a:off x="3955165" y="3078961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2" name="Cube 441"/>
              <p:cNvSpPr/>
              <p:nvPr/>
            </p:nvSpPr>
            <p:spPr bwMode="auto">
              <a:xfrm>
                <a:off x="4095790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3" name="Cube 442"/>
              <p:cNvSpPr/>
              <p:nvPr/>
            </p:nvSpPr>
            <p:spPr bwMode="auto">
              <a:xfrm>
                <a:off x="4238438" y="3078961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4" name="Cube 443"/>
              <p:cNvSpPr/>
              <p:nvPr/>
            </p:nvSpPr>
            <p:spPr bwMode="auto">
              <a:xfrm>
                <a:off x="3955168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5" name="Cube 444"/>
              <p:cNvSpPr/>
              <p:nvPr/>
            </p:nvSpPr>
            <p:spPr bwMode="auto">
              <a:xfrm>
                <a:off x="4095793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6" name="Cube 445"/>
              <p:cNvSpPr/>
              <p:nvPr/>
            </p:nvSpPr>
            <p:spPr bwMode="auto">
              <a:xfrm>
                <a:off x="4238441" y="2936337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7" name="Cube 446"/>
              <p:cNvSpPr/>
              <p:nvPr/>
            </p:nvSpPr>
            <p:spPr bwMode="auto">
              <a:xfrm>
                <a:off x="2676687" y="2795478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8" name="Cube 447"/>
              <p:cNvSpPr/>
              <p:nvPr/>
            </p:nvSpPr>
            <p:spPr bwMode="auto">
              <a:xfrm>
                <a:off x="2817312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49" name="Cube 448"/>
              <p:cNvSpPr/>
              <p:nvPr/>
            </p:nvSpPr>
            <p:spPr bwMode="auto">
              <a:xfrm>
                <a:off x="2959960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0" name="Cube 449"/>
              <p:cNvSpPr/>
              <p:nvPr/>
            </p:nvSpPr>
            <p:spPr bwMode="auto">
              <a:xfrm>
                <a:off x="2676687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1" name="Cube 450"/>
              <p:cNvSpPr/>
              <p:nvPr/>
            </p:nvSpPr>
            <p:spPr bwMode="auto">
              <a:xfrm>
                <a:off x="2817312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2" name="Cube 451"/>
              <p:cNvSpPr/>
              <p:nvPr/>
            </p:nvSpPr>
            <p:spPr bwMode="auto">
              <a:xfrm>
                <a:off x="2959955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3" name="Cube 452"/>
              <p:cNvSpPr/>
              <p:nvPr/>
            </p:nvSpPr>
            <p:spPr bwMode="auto">
              <a:xfrm>
                <a:off x="2676690" y="2511235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4" name="Cube 453"/>
              <p:cNvSpPr/>
              <p:nvPr/>
            </p:nvSpPr>
            <p:spPr bwMode="auto">
              <a:xfrm>
                <a:off x="2817315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5" name="Cube 454"/>
              <p:cNvSpPr/>
              <p:nvPr/>
            </p:nvSpPr>
            <p:spPr bwMode="auto">
              <a:xfrm>
                <a:off x="2959963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6" name="Cube 455"/>
              <p:cNvSpPr/>
              <p:nvPr/>
            </p:nvSpPr>
            <p:spPr bwMode="auto">
              <a:xfrm>
                <a:off x="3102846" y="2795478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7" name="Cube 456"/>
              <p:cNvSpPr/>
              <p:nvPr/>
            </p:nvSpPr>
            <p:spPr bwMode="auto">
              <a:xfrm>
                <a:off x="3243471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8" name="Cube 457"/>
              <p:cNvSpPr/>
              <p:nvPr/>
            </p:nvSpPr>
            <p:spPr bwMode="auto">
              <a:xfrm>
                <a:off x="3386119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59" name="Cube 458"/>
              <p:cNvSpPr/>
              <p:nvPr/>
            </p:nvSpPr>
            <p:spPr bwMode="auto">
              <a:xfrm>
                <a:off x="3102846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0" name="Cube 459"/>
              <p:cNvSpPr/>
              <p:nvPr/>
            </p:nvSpPr>
            <p:spPr bwMode="auto">
              <a:xfrm>
                <a:off x="3243471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1" name="Cube 460"/>
              <p:cNvSpPr/>
              <p:nvPr/>
            </p:nvSpPr>
            <p:spPr bwMode="auto">
              <a:xfrm>
                <a:off x="3386119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2" name="Cube 461"/>
              <p:cNvSpPr/>
              <p:nvPr/>
            </p:nvSpPr>
            <p:spPr bwMode="auto">
              <a:xfrm>
                <a:off x="3102849" y="2511235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3" name="Cube 462"/>
              <p:cNvSpPr/>
              <p:nvPr/>
            </p:nvSpPr>
            <p:spPr bwMode="auto">
              <a:xfrm>
                <a:off x="3243474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4" name="Cube 463"/>
              <p:cNvSpPr/>
              <p:nvPr/>
            </p:nvSpPr>
            <p:spPr bwMode="auto">
              <a:xfrm>
                <a:off x="3386122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5" name="Cube 464"/>
              <p:cNvSpPr/>
              <p:nvPr/>
            </p:nvSpPr>
            <p:spPr bwMode="auto">
              <a:xfrm>
                <a:off x="3529005" y="2795478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6" name="Cube 465"/>
              <p:cNvSpPr/>
              <p:nvPr/>
            </p:nvSpPr>
            <p:spPr bwMode="auto">
              <a:xfrm>
                <a:off x="3669630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7" name="Cube 466"/>
              <p:cNvSpPr/>
              <p:nvPr/>
            </p:nvSpPr>
            <p:spPr bwMode="auto">
              <a:xfrm>
                <a:off x="3812278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8" name="Cube 467"/>
              <p:cNvSpPr/>
              <p:nvPr/>
            </p:nvSpPr>
            <p:spPr bwMode="auto">
              <a:xfrm>
                <a:off x="3529005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69" name="Cube 468"/>
              <p:cNvSpPr/>
              <p:nvPr/>
            </p:nvSpPr>
            <p:spPr bwMode="auto">
              <a:xfrm>
                <a:off x="3669630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0" name="Cube 469"/>
              <p:cNvSpPr/>
              <p:nvPr/>
            </p:nvSpPr>
            <p:spPr bwMode="auto">
              <a:xfrm>
                <a:off x="3812278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1" name="Cube 470"/>
              <p:cNvSpPr/>
              <p:nvPr/>
            </p:nvSpPr>
            <p:spPr bwMode="auto">
              <a:xfrm>
                <a:off x="3529008" y="2511235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2" name="Cube 471"/>
              <p:cNvSpPr/>
              <p:nvPr/>
            </p:nvSpPr>
            <p:spPr bwMode="auto">
              <a:xfrm>
                <a:off x="3669633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3" name="Cube 472"/>
              <p:cNvSpPr/>
              <p:nvPr/>
            </p:nvSpPr>
            <p:spPr bwMode="auto">
              <a:xfrm>
                <a:off x="3812281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4" name="Cube 473"/>
              <p:cNvSpPr/>
              <p:nvPr/>
            </p:nvSpPr>
            <p:spPr bwMode="auto">
              <a:xfrm>
                <a:off x="3955165" y="2795478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5" name="Cube 474"/>
              <p:cNvSpPr/>
              <p:nvPr/>
            </p:nvSpPr>
            <p:spPr bwMode="auto">
              <a:xfrm>
                <a:off x="4095790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6" name="Cube 475"/>
              <p:cNvSpPr/>
              <p:nvPr/>
            </p:nvSpPr>
            <p:spPr bwMode="auto">
              <a:xfrm>
                <a:off x="4238438" y="2795478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7" name="Cube 476"/>
              <p:cNvSpPr/>
              <p:nvPr/>
            </p:nvSpPr>
            <p:spPr bwMode="auto">
              <a:xfrm>
                <a:off x="3955165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8" name="Cube 477"/>
              <p:cNvSpPr/>
              <p:nvPr/>
            </p:nvSpPr>
            <p:spPr bwMode="auto">
              <a:xfrm>
                <a:off x="4095790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79" name="Cube 478"/>
              <p:cNvSpPr/>
              <p:nvPr/>
            </p:nvSpPr>
            <p:spPr bwMode="auto">
              <a:xfrm>
                <a:off x="4238438" y="2653859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0" name="Cube 479"/>
              <p:cNvSpPr/>
              <p:nvPr/>
            </p:nvSpPr>
            <p:spPr bwMode="auto">
              <a:xfrm>
                <a:off x="3955168" y="2511235"/>
                <a:ext cx="191209" cy="191185"/>
              </a:xfrm>
              <a:prstGeom prst="cube">
                <a:avLst/>
              </a:prstGeom>
              <a:solidFill>
                <a:srgbClr val="B2B3B5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1" name="Cube 480"/>
              <p:cNvSpPr/>
              <p:nvPr/>
            </p:nvSpPr>
            <p:spPr bwMode="auto">
              <a:xfrm>
                <a:off x="4095793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  <p:sp>
            <p:nvSpPr>
              <p:cNvPr id="482" name="Cube 481"/>
              <p:cNvSpPr/>
              <p:nvPr/>
            </p:nvSpPr>
            <p:spPr bwMode="auto">
              <a:xfrm>
                <a:off x="4238441" y="2511235"/>
                <a:ext cx="191209" cy="191185"/>
              </a:xfrm>
              <a:prstGeom prst="cube">
                <a:avLst/>
              </a:prstGeom>
              <a:solidFill>
                <a:srgbClr val="003698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sp>
        </p:grpSp>
        <p:sp>
          <p:nvSpPr>
            <p:cNvPr id="557" name="TextBox 556"/>
            <p:cNvSpPr txBox="1"/>
            <p:nvPr/>
          </p:nvSpPr>
          <p:spPr>
            <a:xfrm>
              <a:off x="2912851" y="2141903"/>
              <a:ext cx="131606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 smtClean="0"/>
                <a:t>b</a:t>
              </a:r>
              <a:r>
                <a:rPr lang="en-US" dirty="0" smtClean="0"/>
                <a:t> = a[::2,::3]</a:t>
              </a:r>
              <a:endParaRPr lang="en-US" dirty="0"/>
            </a:p>
          </p:txBody>
        </p:sp>
        <p:sp>
          <p:nvSpPr>
            <p:cNvPr id="560" name="TextBox 559"/>
            <p:cNvSpPr txBox="1"/>
            <p:nvPr/>
          </p:nvSpPr>
          <p:spPr>
            <a:xfrm>
              <a:off x="2646402" y="3411765"/>
              <a:ext cx="1848959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 smtClean="0"/>
                <a:t>b</a:t>
              </a:r>
              <a:r>
                <a:rPr lang="en-US" dirty="0" smtClean="0"/>
                <a:t> = a[slice(0,6,2),</a:t>
              </a:r>
            </a:p>
            <a:p>
              <a:r>
                <a:rPr lang="en-US" dirty="0" smtClean="0"/>
                <a:t>	</a:t>
              </a:r>
              <a:r>
                <a:rPr lang="en-US" dirty="0" smtClean="0"/>
                <a:t>slice(0,12,3)]</a:t>
              </a:r>
              <a:endParaRPr lang="en-US" dirty="0"/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0" name="Group 1436"/>
          <p:cNvGrpSpPr>
            <a:grpSpLocks/>
          </p:cNvGrpSpPr>
          <p:nvPr/>
        </p:nvGrpSpPr>
        <p:grpSpPr bwMode="auto">
          <a:xfrm>
            <a:off x="963627" y="3640991"/>
            <a:ext cx="474487" cy="475428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240" name="Cube 1431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1" name="Cube 1432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2" name="Cube 1433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3" name="Cube 1428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4" name="Cube 1429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5" name="Cube 1430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6" name="Cube 1427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7" name="Cube 142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8" name="Cube 1424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1" name="Group 1437"/>
          <p:cNvGrpSpPr>
            <a:grpSpLocks/>
          </p:cNvGrpSpPr>
          <p:nvPr/>
        </p:nvGrpSpPr>
        <p:grpSpPr bwMode="auto">
          <a:xfrm>
            <a:off x="418846" y="3640991"/>
            <a:ext cx="474487" cy="475428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231" name="Cube 143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2" name="Cube 143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3" name="Cube 144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4" name="Cube 144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5" name="Cube 144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6" name="Cube 144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7" name="Cube 144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8" name="Cube 144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9" name="Cube 144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2" name="Group 1447"/>
          <p:cNvGrpSpPr>
            <a:grpSpLocks/>
          </p:cNvGrpSpPr>
          <p:nvPr/>
        </p:nvGrpSpPr>
        <p:grpSpPr bwMode="auto">
          <a:xfrm>
            <a:off x="1508408" y="3640991"/>
            <a:ext cx="474487" cy="475428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222" name="Cube 144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3" name="Cube 144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4" name="Cube 145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5" name="Cube 145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6" name="Cube 145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7" name="Cube 145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8" name="Cube 145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9" name="Cube 145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0" name="Cube 145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glow rad="101600">
                <a:schemeClr val="accent1">
                  <a:alpha val="75000"/>
                </a:schemeClr>
              </a:glow>
            </a:effectLst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3" name="Group 1457"/>
          <p:cNvGrpSpPr>
            <a:grpSpLocks/>
          </p:cNvGrpSpPr>
          <p:nvPr/>
        </p:nvGrpSpPr>
        <p:grpSpPr bwMode="auto">
          <a:xfrm>
            <a:off x="2053188" y="3640991"/>
            <a:ext cx="474487" cy="475428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213" name="Cube 145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4" name="Cube 145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5" name="Cube 146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6" name="Cube 146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7" name="Cube 146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8" name="Cube 146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9" name="Cube 146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glow rad="101600">
                <a:schemeClr val="accent1">
                  <a:alpha val="75000"/>
                </a:schemeClr>
              </a:glow>
            </a:effectLst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0" name="Cube 146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glow rad="101600">
                <a:schemeClr val="accent1">
                  <a:alpha val="75000"/>
                </a:schemeClr>
              </a:glow>
            </a:effectLst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1" name="Cube 146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4" name="Group 1468"/>
          <p:cNvGrpSpPr>
            <a:grpSpLocks/>
          </p:cNvGrpSpPr>
          <p:nvPr/>
        </p:nvGrpSpPr>
        <p:grpSpPr bwMode="auto">
          <a:xfrm>
            <a:off x="963627" y="3113853"/>
            <a:ext cx="474487" cy="475428"/>
            <a:chOff x="9613900" y="6082038"/>
            <a:chExt cx="595634" cy="596892"/>
          </a:xfrm>
          <a:solidFill>
            <a:srgbClr val="B2B3B5"/>
          </a:solidFill>
          <a:effectLst>
            <a:glow rad="101600">
              <a:schemeClr val="accent2">
                <a:alpha val="75000"/>
              </a:schemeClr>
            </a:glow>
          </a:effectLst>
        </p:grpSpPr>
        <p:sp>
          <p:nvSpPr>
            <p:cNvPr id="204" name="Cube 1469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5" name="Cube 1470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6" name="Cube 1471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7" name="Cube 1472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8" name="Cube 1473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9" name="Cube 1474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0" name="Cube 1475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1" name="Cube 147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2" name="Cube 1477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5" name="Group 1478"/>
          <p:cNvGrpSpPr>
            <a:grpSpLocks/>
          </p:cNvGrpSpPr>
          <p:nvPr/>
        </p:nvGrpSpPr>
        <p:grpSpPr bwMode="auto">
          <a:xfrm>
            <a:off x="418846" y="3113853"/>
            <a:ext cx="474487" cy="475428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195" name="Cube 1479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6" name="Cube 1480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7" name="Cube 1481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8" name="Cube 1482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9" name="Cube 1483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0" name="Cube 1484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1" name="Cube 1485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2" name="Cube 148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3" name="Cube 1487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96" name="Freeform 4"/>
          <p:cNvSpPr>
            <a:spLocks/>
          </p:cNvSpPr>
          <p:nvPr/>
        </p:nvSpPr>
        <p:spPr bwMode="auto">
          <a:xfrm>
            <a:off x="377109" y="4054993"/>
            <a:ext cx="2192303" cy="482112"/>
          </a:xfrm>
          <a:custGeom>
            <a:avLst/>
            <a:gdLst>
              <a:gd name="T0" fmla="*/ 2147483647 w 222"/>
              <a:gd name="T1" fmla="*/ 0 h 36"/>
              <a:gd name="T2" fmla="*/ 2147483647 w 222"/>
              <a:gd name="T3" fmla="*/ 2147483647 h 36"/>
              <a:gd name="T4" fmla="*/ 2147483647 w 222"/>
              <a:gd name="T5" fmla="*/ 2147483647 h 36"/>
              <a:gd name="T6" fmla="*/ 2147483647 w 222"/>
              <a:gd name="T7" fmla="*/ 2147483647 h 36"/>
              <a:gd name="T8" fmla="*/ 2147483647 w 222"/>
              <a:gd name="T9" fmla="*/ 2147483647 h 36"/>
              <a:gd name="T10" fmla="*/ 2147483647 w 222"/>
              <a:gd name="T11" fmla="*/ 2147483647 h 36"/>
              <a:gd name="T12" fmla="*/ 0 w 222"/>
              <a:gd name="T13" fmla="*/ 0 h 36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222"/>
              <a:gd name="T22" fmla="*/ 0 h 36"/>
              <a:gd name="T23" fmla="*/ 222 w 222"/>
              <a:gd name="T24" fmla="*/ 36 h 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T21" t="T22" r="T23" b="T24"/>
            <a:pathLst>
              <a:path w="222" h="36">
                <a:moveTo>
                  <a:pt x="222" y="0"/>
                </a:moveTo>
                <a:cubicBezTo>
                  <a:pt x="222" y="10"/>
                  <a:pt x="214" y="18"/>
                  <a:pt x="204" y="18"/>
                </a:cubicBezTo>
                <a:lnTo>
                  <a:pt x="130" y="18"/>
                </a:lnTo>
                <a:cubicBezTo>
                  <a:pt x="119" y="18"/>
                  <a:pt x="111" y="26"/>
                  <a:pt x="111" y="36"/>
                </a:cubicBezTo>
                <a:cubicBezTo>
                  <a:pt x="111" y="26"/>
                  <a:pt x="103" y="18"/>
                  <a:pt x="93" y="18"/>
                </a:cubicBezTo>
                <a:lnTo>
                  <a:pt x="19" y="18"/>
                </a:lnTo>
                <a:cubicBezTo>
                  <a:pt x="8" y="18"/>
                  <a:pt x="0" y="10"/>
                  <a:pt x="0" y="0"/>
                </a:cubicBezTo>
              </a:path>
            </a:pathLst>
          </a:custGeom>
          <a:noFill/>
          <a:ln w="42863">
            <a:solidFill>
              <a:srgbClr val="D575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>
              <a:solidFill>
                <a:srgbClr val="D57500"/>
              </a:solidFill>
            </a:endParaRPr>
          </a:p>
        </p:txBody>
      </p:sp>
      <p:sp>
        <p:nvSpPr>
          <p:cNvPr id="186" name="Cube 185"/>
          <p:cNvSpPr/>
          <p:nvPr/>
        </p:nvSpPr>
        <p:spPr bwMode="auto">
          <a:xfrm>
            <a:off x="596763" y="5299185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7" name="Cube 186"/>
          <p:cNvSpPr/>
          <p:nvPr/>
        </p:nvSpPr>
        <p:spPr bwMode="auto">
          <a:xfrm>
            <a:off x="737388" y="5299185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8" name="Cube 187"/>
          <p:cNvSpPr/>
          <p:nvPr/>
        </p:nvSpPr>
        <p:spPr bwMode="auto">
          <a:xfrm>
            <a:off x="880036" y="5299185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9" name="Cube 188"/>
          <p:cNvSpPr/>
          <p:nvPr/>
        </p:nvSpPr>
        <p:spPr bwMode="auto">
          <a:xfrm>
            <a:off x="596763" y="5157566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0" name="Cube 189"/>
          <p:cNvSpPr/>
          <p:nvPr/>
        </p:nvSpPr>
        <p:spPr bwMode="auto">
          <a:xfrm>
            <a:off x="737388" y="5157566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1" name="Cube 190"/>
          <p:cNvSpPr/>
          <p:nvPr/>
        </p:nvSpPr>
        <p:spPr bwMode="auto">
          <a:xfrm>
            <a:off x="880031" y="5157566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2" name="Cube 191"/>
          <p:cNvSpPr/>
          <p:nvPr/>
        </p:nvSpPr>
        <p:spPr bwMode="auto">
          <a:xfrm>
            <a:off x="596766" y="5014942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3" name="Cube 192"/>
          <p:cNvSpPr/>
          <p:nvPr/>
        </p:nvSpPr>
        <p:spPr bwMode="auto">
          <a:xfrm>
            <a:off x="737391" y="5014942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4" name="Cube 193"/>
          <p:cNvSpPr/>
          <p:nvPr/>
        </p:nvSpPr>
        <p:spPr bwMode="auto">
          <a:xfrm>
            <a:off x="880039" y="5014942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7" name="Cube 176"/>
          <p:cNvSpPr/>
          <p:nvPr/>
        </p:nvSpPr>
        <p:spPr bwMode="auto">
          <a:xfrm>
            <a:off x="1022922" y="5299185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8" name="Cube 177"/>
          <p:cNvSpPr/>
          <p:nvPr/>
        </p:nvSpPr>
        <p:spPr bwMode="auto">
          <a:xfrm>
            <a:off x="1163547" y="5299185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9" name="Cube 178"/>
          <p:cNvSpPr/>
          <p:nvPr/>
        </p:nvSpPr>
        <p:spPr bwMode="auto">
          <a:xfrm>
            <a:off x="1306195" y="5299185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0" name="Cube 179"/>
          <p:cNvSpPr/>
          <p:nvPr/>
        </p:nvSpPr>
        <p:spPr bwMode="auto">
          <a:xfrm>
            <a:off x="1022922" y="5157566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1" name="Cube 180"/>
          <p:cNvSpPr/>
          <p:nvPr/>
        </p:nvSpPr>
        <p:spPr bwMode="auto">
          <a:xfrm>
            <a:off x="1163547" y="5157566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2" name="Cube 181"/>
          <p:cNvSpPr/>
          <p:nvPr/>
        </p:nvSpPr>
        <p:spPr bwMode="auto">
          <a:xfrm>
            <a:off x="1306195" y="5157566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3" name="Cube 182"/>
          <p:cNvSpPr/>
          <p:nvPr/>
        </p:nvSpPr>
        <p:spPr bwMode="auto">
          <a:xfrm>
            <a:off x="1022925" y="5014942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4" name="Cube 183"/>
          <p:cNvSpPr/>
          <p:nvPr/>
        </p:nvSpPr>
        <p:spPr bwMode="auto">
          <a:xfrm>
            <a:off x="1163550" y="5014942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5" name="Cube 184"/>
          <p:cNvSpPr/>
          <p:nvPr/>
        </p:nvSpPr>
        <p:spPr bwMode="auto">
          <a:xfrm>
            <a:off x="1306198" y="5014942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8" name="Cube 167"/>
          <p:cNvSpPr/>
          <p:nvPr/>
        </p:nvSpPr>
        <p:spPr bwMode="auto">
          <a:xfrm>
            <a:off x="1449081" y="5299185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9" name="Cube 168"/>
          <p:cNvSpPr/>
          <p:nvPr/>
        </p:nvSpPr>
        <p:spPr bwMode="auto">
          <a:xfrm>
            <a:off x="1589706" y="5299185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0" name="Cube 169"/>
          <p:cNvSpPr/>
          <p:nvPr/>
        </p:nvSpPr>
        <p:spPr bwMode="auto">
          <a:xfrm>
            <a:off x="1732354" y="5299185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1" name="Cube 170"/>
          <p:cNvSpPr/>
          <p:nvPr/>
        </p:nvSpPr>
        <p:spPr bwMode="auto">
          <a:xfrm>
            <a:off x="1449081" y="5157566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2" name="Cube 171"/>
          <p:cNvSpPr/>
          <p:nvPr/>
        </p:nvSpPr>
        <p:spPr bwMode="auto">
          <a:xfrm>
            <a:off x="1589706" y="5157566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3" name="Cube 172"/>
          <p:cNvSpPr/>
          <p:nvPr/>
        </p:nvSpPr>
        <p:spPr bwMode="auto">
          <a:xfrm>
            <a:off x="1732354" y="5157566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4" name="Cube 173"/>
          <p:cNvSpPr/>
          <p:nvPr/>
        </p:nvSpPr>
        <p:spPr bwMode="auto">
          <a:xfrm>
            <a:off x="1449084" y="5014942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5" name="Cube 174"/>
          <p:cNvSpPr/>
          <p:nvPr/>
        </p:nvSpPr>
        <p:spPr bwMode="auto">
          <a:xfrm>
            <a:off x="1589709" y="5014942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6" name="Cube 175"/>
          <p:cNvSpPr/>
          <p:nvPr/>
        </p:nvSpPr>
        <p:spPr bwMode="auto">
          <a:xfrm>
            <a:off x="1732357" y="5014942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9" name="Cube 158"/>
          <p:cNvSpPr/>
          <p:nvPr/>
        </p:nvSpPr>
        <p:spPr bwMode="auto">
          <a:xfrm>
            <a:off x="1875241" y="5299185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0" name="Cube 159"/>
          <p:cNvSpPr/>
          <p:nvPr/>
        </p:nvSpPr>
        <p:spPr bwMode="auto">
          <a:xfrm>
            <a:off x="2015866" y="5299185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1" name="Cube 160"/>
          <p:cNvSpPr/>
          <p:nvPr/>
        </p:nvSpPr>
        <p:spPr bwMode="auto">
          <a:xfrm>
            <a:off x="2158514" y="5299185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2" name="Cube 161"/>
          <p:cNvSpPr/>
          <p:nvPr/>
        </p:nvSpPr>
        <p:spPr bwMode="auto">
          <a:xfrm>
            <a:off x="1875241" y="5157566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3" name="Cube 162"/>
          <p:cNvSpPr/>
          <p:nvPr/>
        </p:nvSpPr>
        <p:spPr bwMode="auto">
          <a:xfrm>
            <a:off x="2015866" y="5157566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4" name="Cube 163"/>
          <p:cNvSpPr/>
          <p:nvPr/>
        </p:nvSpPr>
        <p:spPr bwMode="auto">
          <a:xfrm>
            <a:off x="2158514" y="5157566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5" name="Cube 164"/>
          <p:cNvSpPr/>
          <p:nvPr/>
        </p:nvSpPr>
        <p:spPr bwMode="auto">
          <a:xfrm>
            <a:off x="1875244" y="5014942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6" name="Cube 165"/>
          <p:cNvSpPr/>
          <p:nvPr/>
        </p:nvSpPr>
        <p:spPr bwMode="auto">
          <a:xfrm>
            <a:off x="2015869" y="5014942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7" name="Cube 166"/>
          <p:cNvSpPr/>
          <p:nvPr/>
        </p:nvSpPr>
        <p:spPr bwMode="auto">
          <a:xfrm>
            <a:off x="2158517" y="5014942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0" name="Cube 149"/>
          <p:cNvSpPr/>
          <p:nvPr/>
        </p:nvSpPr>
        <p:spPr bwMode="auto">
          <a:xfrm>
            <a:off x="596763" y="487408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1" name="Cube 150"/>
          <p:cNvSpPr/>
          <p:nvPr/>
        </p:nvSpPr>
        <p:spPr bwMode="auto">
          <a:xfrm>
            <a:off x="737388" y="4874083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2" name="Cube 151"/>
          <p:cNvSpPr/>
          <p:nvPr/>
        </p:nvSpPr>
        <p:spPr bwMode="auto">
          <a:xfrm>
            <a:off x="880036" y="487408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3" name="Cube 152"/>
          <p:cNvSpPr/>
          <p:nvPr/>
        </p:nvSpPr>
        <p:spPr bwMode="auto">
          <a:xfrm>
            <a:off x="596763" y="4732464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4" name="Cube 153"/>
          <p:cNvSpPr/>
          <p:nvPr/>
        </p:nvSpPr>
        <p:spPr bwMode="auto">
          <a:xfrm>
            <a:off x="737388" y="4732464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5" name="Cube 154"/>
          <p:cNvSpPr/>
          <p:nvPr/>
        </p:nvSpPr>
        <p:spPr bwMode="auto">
          <a:xfrm>
            <a:off x="880031" y="4732464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6" name="Cube 155"/>
          <p:cNvSpPr/>
          <p:nvPr/>
        </p:nvSpPr>
        <p:spPr bwMode="auto">
          <a:xfrm>
            <a:off x="596766" y="4589840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7" name="Cube 156"/>
          <p:cNvSpPr/>
          <p:nvPr/>
        </p:nvSpPr>
        <p:spPr bwMode="auto">
          <a:xfrm>
            <a:off x="737391" y="4589840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58" name="Cube 157"/>
          <p:cNvSpPr/>
          <p:nvPr/>
        </p:nvSpPr>
        <p:spPr bwMode="auto">
          <a:xfrm>
            <a:off x="880039" y="4589840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1" name="Cube 140"/>
          <p:cNvSpPr/>
          <p:nvPr/>
        </p:nvSpPr>
        <p:spPr bwMode="auto">
          <a:xfrm>
            <a:off x="1022922" y="4874083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2" name="Cube 141"/>
          <p:cNvSpPr/>
          <p:nvPr/>
        </p:nvSpPr>
        <p:spPr bwMode="auto">
          <a:xfrm>
            <a:off x="1163547" y="487408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3" name="Cube 142"/>
          <p:cNvSpPr/>
          <p:nvPr/>
        </p:nvSpPr>
        <p:spPr bwMode="auto">
          <a:xfrm>
            <a:off x="1306195" y="4874083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4" name="Cube 143"/>
          <p:cNvSpPr/>
          <p:nvPr/>
        </p:nvSpPr>
        <p:spPr bwMode="auto">
          <a:xfrm>
            <a:off x="1022922" y="4732464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5" name="Cube 144"/>
          <p:cNvSpPr/>
          <p:nvPr/>
        </p:nvSpPr>
        <p:spPr bwMode="auto">
          <a:xfrm>
            <a:off x="1163547" y="4732464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6" name="Cube 145"/>
          <p:cNvSpPr/>
          <p:nvPr/>
        </p:nvSpPr>
        <p:spPr bwMode="auto">
          <a:xfrm>
            <a:off x="1306195" y="4732464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7" name="Cube 146"/>
          <p:cNvSpPr/>
          <p:nvPr/>
        </p:nvSpPr>
        <p:spPr bwMode="auto">
          <a:xfrm>
            <a:off x="1022925" y="4589840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8" name="Cube 147"/>
          <p:cNvSpPr/>
          <p:nvPr/>
        </p:nvSpPr>
        <p:spPr bwMode="auto">
          <a:xfrm>
            <a:off x="1163550" y="4589840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9" name="Cube 148"/>
          <p:cNvSpPr/>
          <p:nvPr/>
        </p:nvSpPr>
        <p:spPr bwMode="auto">
          <a:xfrm>
            <a:off x="1306198" y="4589840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2" name="Cube 131"/>
          <p:cNvSpPr/>
          <p:nvPr/>
        </p:nvSpPr>
        <p:spPr bwMode="auto">
          <a:xfrm>
            <a:off x="1449081" y="487408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3" name="Cube 132"/>
          <p:cNvSpPr/>
          <p:nvPr/>
        </p:nvSpPr>
        <p:spPr bwMode="auto">
          <a:xfrm>
            <a:off x="1589706" y="4874083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4" name="Cube 133"/>
          <p:cNvSpPr/>
          <p:nvPr/>
        </p:nvSpPr>
        <p:spPr bwMode="auto">
          <a:xfrm>
            <a:off x="1732354" y="487408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5" name="Cube 134"/>
          <p:cNvSpPr/>
          <p:nvPr/>
        </p:nvSpPr>
        <p:spPr bwMode="auto">
          <a:xfrm>
            <a:off x="1449081" y="4732464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6" name="Cube 135"/>
          <p:cNvSpPr/>
          <p:nvPr/>
        </p:nvSpPr>
        <p:spPr bwMode="auto">
          <a:xfrm>
            <a:off x="1589706" y="4732464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7" name="Cube 136"/>
          <p:cNvSpPr/>
          <p:nvPr/>
        </p:nvSpPr>
        <p:spPr bwMode="auto">
          <a:xfrm>
            <a:off x="1732354" y="4732464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8" name="Cube 137"/>
          <p:cNvSpPr/>
          <p:nvPr/>
        </p:nvSpPr>
        <p:spPr bwMode="auto">
          <a:xfrm>
            <a:off x="1449084" y="4589840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9" name="Cube 138"/>
          <p:cNvSpPr/>
          <p:nvPr/>
        </p:nvSpPr>
        <p:spPr bwMode="auto">
          <a:xfrm>
            <a:off x="1589709" y="4589840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40" name="Cube 139"/>
          <p:cNvSpPr/>
          <p:nvPr/>
        </p:nvSpPr>
        <p:spPr bwMode="auto">
          <a:xfrm>
            <a:off x="1732357" y="4589840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23" name="Cube 122"/>
          <p:cNvSpPr/>
          <p:nvPr/>
        </p:nvSpPr>
        <p:spPr bwMode="auto">
          <a:xfrm>
            <a:off x="1875241" y="4874083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24" name="Cube 123"/>
          <p:cNvSpPr/>
          <p:nvPr/>
        </p:nvSpPr>
        <p:spPr bwMode="auto">
          <a:xfrm>
            <a:off x="2015866" y="487408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25" name="Cube 124"/>
          <p:cNvSpPr/>
          <p:nvPr/>
        </p:nvSpPr>
        <p:spPr bwMode="auto">
          <a:xfrm>
            <a:off x="2158514" y="4874083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26" name="Cube 125"/>
          <p:cNvSpPr/>
          <p:nvPr/>
        </p:nvSpPr>
        <p:spPr bwMode="auto">
          <a:xfrm>
            <a:off x="1875241" y="4732464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27" name="Cube 126"/>
          <p:cNvSpPr/>
          <p:nvPr/>
        </p:nvSpPr>
        <p:spPr bwMode="auto">
          <a:xfrm>
            <a:off x="2015866" y="4732464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28" name="Cube 127"/>
          <p:cNvSpPr/>
          <p:nvPr/>
        </p:nvSpPr>
        <p:spPr bwMode="auto">
          <a:xfrm>
            <a:off x="2158514" y="4732464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29" name="Cube 128"/>
          <p:cNvSpPr/>
          <p:nvPr/>
        </p:nvSpPr>
        <p:spPr bwMode="auto">
          <a:xfrm>
            <a:off x="1875244" y="4589840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0" name="Cube 129"/>
          <p:cNvSpPr/>
          <p:nvPr/>
        </p:nvSpPr>
        <p:spPr bwMode="auto">
          <a:xfrm>
            <a:off x="2015869" y="4589840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31" name="Cube 130"/>
          <p:cNvSpPr/>
          <p:nvPr/>
        </p:nvSpPr>
        <p:spPr bwMode="auto">
          <a:xfrm>
            <a:off x="2158517" y="4589840"/>
            <a:ext cx="191209" cy="191185"/>
          </a:xfrm>
          <a:prstGeom prst="cube">
            <a:avLst/>
          </a:prstGeom>
          <a:solidFill>
            <a:srgbClr val="003698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grpSp>
        <p:nvGrpSpPr>
          <p:cNvPr id="250" name="Group 249"/>
          <p:cNvGrpSpPr/>
          <p:nvPr/>
        </p:nvGrpSpPr>
        <p:grpSpPr>
          <a:xfrm>
            <a:off x="1508408" y="3113832"/>
            <a:ext cx="474487" cy="475426"/>
            <a:chOff x="1508408" y="3113832"/>
            <a:chExt cx="474487" cy="475426"/>
          </a:xfrm>
        </p:grpSpPr>
        <p:sp>
          <p:nvSpPr>
            <p:cNvPr id="105" name="Cube 1489"/>
            <p:cNvSpPr>
              <a:spLocks noChangeArrowheads="1"/>
            </p:cNvSpPr>
            <p:nvPr/>
          </p:nvSpPr>
          <p:spPr bwMode="auto">
            <a:xfrm>
              <a:off x="1508408" y="339807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Cube 1490"/>
            <p:cNvSpPr>
              <a:spLocks noChangeArrowheads="1"/>
            </p:cNvSpPr>
            <p:nvPr/>
          </p:nvSpPr>
          <p:spPr bwMode="auto">
            <a:xfrm>
              <a:off x="1649033" y="339807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7" name="Cube 1491"/>
            <p:cNvSpPr>
              <a:spLocks noChangeArrowheads="1"/>
            </p:cNvSpPr>
            <p:nvPr/>
          </p:nvSpPr>
          <p:spPr bwMode="auto">
            <a:xfrm>
              <a:off x="1791682" y="339807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glow rad="101600">
                <a:schemeClr val="accent1">
                  <a:alpha val="75000"/>
                </a:schemeClr>
              </a:glow>
            </a:effectLst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Cube 1492"/>
            <p:cNvSpPr>
              <a:spLocks noChangeArrowheads="1"/>
            </p:cNvSpPr>
            <p:nvPr/>
          </p:nvSpPr>
          <p:spPr bwMode="auto">
            <a:xfrm>
              <a:off x="1508408" y="325645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9" name="Cube 1493"/>
            <p:cNvSpPr>
              <a:spLocks noChangeArrowheads="1"/>
            </p:cNvSpPr>
            <p:nvPr/>
          </p:nvSpPr>
          <p:spPr bwMode="auto">
            <a:xfrm>
              <a:off x="1649034" y="325645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Cube 1494"/>
            <p:cNvSpPr>
              <a:spLocks noChangeArrowheads="1"/>
            </p:cNvSpPr>
            <p:nvPr/>
          </p:nvSpPr>
          <p:spPr bwMode="auto">
            <a:xfrm>
              <a:off x="1791682" y="325645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1" name="Cube 1495"/>
            <p:cNvSpPr>
              <a:spLocks noChangeArrowheads="1"/>
            </p:cNvSpPr>
            <p:nvPr/>
          </p:nvSpPr>
          <p:spPr bwMode="auto">
            <a:xfrm>
              <a:off x="1508411" y="311383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Cube 1496"/>
            <p:cNvSpPr>
              <a:spLocks noChangeArrowheads="1"/>
            </p:cNvSpPr>
            <p:nvPr/>
          </p:nvSpPr>
          <p:spPr bwMode="auto">
            <a:xfrm>
              <a:off x="1649036" y="311383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Cube 1497"/>
            <p:cNvSpPr>
              <a:spLocks noChangeArrowheads="1"/>
            </p:cNvSpPr>
            <p:nvPr/>
          </p:nvSpPr>
          <p:spPr bwMode="auto">
            <a:xfrm>
              <a:off x="1791685" y="311383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51" name="Group 250"/>
          <p:cNvGrpSpPr/>
          <p:nvPr/>
        </p:nvGrpSpPr>
        <p:grpSpPr>
          <a:xfrm>
            <a:off x="2053188" y="3113832"/>
            <a:ext cx="474487" cy="475426"/>
            <a:chOff x="2053188" y="3113832"/>
            <a:chExt cx="474487" cy="475426"/>
          </a:xfrm>
        </p:grpSpPr>
        <p:sp>
          <p:nvSpPr>
            <p:cNvPr id="114" name="Cube 1499"/>
            <p:cNvSpPr>
              <a:spLocks noChangeArrowheads="1"/>
            </p:cNvSpPr>
            <p:nvPr/>
          </p:nvSpPr>
          <p:spPr bwMode="auto">
            <a:xfrm>
              <a:off x="2053188" y="339807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glow rad="101600">
                <a:schemeClr val="accent1">
                  <a:alpha val="75000"/>
                </a:schemeClr>
              </a:glow>
            </a:effectLst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" name="Cube 1500"/>
            <p:cNvSpPr>
              <a:spLocks noChangeArrowheads="1"/>
            </p:cNvSpPr>
            <p:nvPr/>
          </p:nvSpPr>
          <p:spPr bwMode="auto">
            <a:xfrm>
              <a:off x="2193813" y="339807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glow rad="101600">
                <a:schemeClr val="accent1">
                  <a:alpha val="75000"/>
                </a:schemeClr>
              </a:glow>
            </a:effectLst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Cube 1501"/>
            <p:cNvSpPr>
              <a:spLocks noChangeArrowheads="1"/>
            </p:cNvSpPr>
            <p:nvPr/>
          </p:nvSpPr>
          <p:spPr bwMode="auto">
            <a:xfrm>
              <a:off x="2336462" y="3398073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" name="Cube 1502"/>
            <p:cNvSpPr>
              <a:spLocks noChangeArrowheads="1"/>
            </p:cNvSpPr>
            <p:nvPr/>
          </p:nvSpPr>
          <p:spPr bwMode="auto">
            <a:xfrm>
              <a:off x="2053188" y="325645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Cube 1503"/>
            <p:cNvSpPr>
              <a:spLocks noChangeArrowheads="1"/>
            </p:cNvSpPr>
            <p:nvPr/>
          </p:nvSpPr>
          <p:spPr bwMode="auto">
            <a:xfrm>
              <a:off x="2193814" y="325645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Cube 1504"/>
            <p:cNvSpPr>
              <a:spLocks noChangeArrowheads="1"/>
            </p:cNvSpPr>
            <p:nvPr/>
          </p:nvSpPr>
          <p:spPr bwMode="auto">
            <a:xfrm>
              <a:off x="2336462" y="325645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0" name="Cube 1505"/>
            <p:cNvSpPr>
              <a:spLocks noChangeArrowheads="1"/>
            </p:cNvSpPr>
            <p:nvPr/>
          </p:nvSpPr>
          <p:spPr bwMode="auto">
            <a:xfrm>
              <a:off x="2053191" y="311383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Cube 1506"/>
            <p:cNvSpPr>
              <a:spLocks noChangeArrowheads="1"/>
            </p:cNvSpPr>
            <p:nvPr/>
          </p:nvSpPr>
          <p:spPr bwMode="auto">
            <a:xfrm>
              <a:off x="2193816" y="311383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Cube 1507"/>
            <p:cNvSpPr>
              <a:spLocks noChangeArrowheads="1"/>
            </p:cNvSpPr>
            <p:nvPr/>
          </p:nvSpPr>
          <p:spPr bwMode="auto">
            <a:xfrm>
              <a:off x="2336465" y="311383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52" name="Group 1468"/>
          <p:cNvGrpSpPr>
            <a:grpSpLocks/>
          </p:cNvGrpSpPr>
          <p:nvPr/>
        </p:nvGrpSpPr>
        <p:grpSpPr bwMode="auto">
          <a:xfrm>
            <a:off x="3110657" y="3606499"/>
            <a:ext cx="474487" cy="475428"/>
            <a:chOff x="9613900" y="6082038"/>
            <a:chExt cx="595634" cy="596892"/>
          </a:xfrm>
          <a:solidFill>
            <a:srgbClr val="B2B3B5"/>
          </a:solidFill>
          <a:effectLst>
            <a:glow rad="101600">
              <a:schemeClr val="accent2">
                <a:alpha val="75000"/>
              </a:schemeClr>
            </a:glow>
          </a:effectLst>
        </p:grpSpPr>
        <p:sp>
          <p:nvSpPr>
            <p:cNvPr id="253" name="Cube 1469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4" name="Cube 1470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5" name="Cube 1471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6" name="Cube 1472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7" name="Cube 1473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8" name="Cube 1474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9" name="Cube 1475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0" name="Cube 147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1" name="Cube 1477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003698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62" name="TextBox 261"/>
          <p:cNvSpPr txBox="1"/>
          <p:nvPr/>
        </p:nvSpPr>
        <p:spPr>
          <a:xfrm>
            <a:off x="2901666" y="3029822"/>
            <a:ext cx="89246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P</a:t>
            </a:r>
            <a:r>
              <a:rPr lang="en-US" sz="1400" baseline="-25000" dirty="0" smtClean="0"/>
              <a:t>1</a:t>
            </a:r>
            <a:endParaRPr lang="en-US" sz="1400" dirty="0" smtClean="0"/>
          </a:p>
          <a:p>
            <a:pPr algn="ctr"/>
            <a:r>
              <a:rPr lang="en-US" sz="1400" dirty="0" err="1" smtClean="0"/>
              <a:t>a.access</a:t>
            </a:r>
            <a:r>
              <a:rPr lang="en-US" sz="1400" dirty="0" smtClean="0"/>
              <a:t>()</a:t>
            </a:r>
            <a:endParaRPr lang="en-US" sz="1400" dirty="0"/>
          </a:p>
        </p:txBody>
      </p:sp>
      <p:sp>
        <p:nvSpPr>
          <p:cNvPr id="266" name="TextBox 265"/>
          <p:cNvSpPr txBox="1"/>
          <p:nvPr/>
        </p:nvSpPr>
        <p:spPr>
          <a:xfrm>
            <a:off x="2494147" y="4362325"/>
            <a:ext cx="170750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 err="1" smtClean="0"/>
              <a:t>P</a:t>
            </a:r>
            <a:r>
              <a:rPr lang="en-US" sz="1400" baseline="-25000" dirty="0" err="1" smtClean="0"/>
              <a:t>n</a:t>
            </a:r>
            <a:endParaRPr lang="en-US" sz="1400" dirty="0" smtClean="0"/>
          </a:p>
          <a:p>
            <a:r>
              <a:rPr lang="en-US" sz="1400" dirty="0" smtClean="0"/>
              <a:t>a.get([slice(2,4,1),</a:t>
            </a:r>
          </a:p>
          <a:p>
            <a:r>
              <a:rPr lang="en-US" sz="1400" dirty="0" smtClean="0"/>
              <a:t>	    slice(4,6,1)])</a:t>
            </a:r>
            <a:endParaRPr lang="en-US" sz="1400" dirty="0"/>
          </a:p>
        </p:txBody>
      </p:sp>
      <p:grpSp>
        <p:nvGrpSpPr>
          <p:cNvPr id="268" name="Group 267"/>
          <p:cNvGrpSpPr/>
          <p:nvPr/>
        </p:nvGrpSpPr>
        <p:grpSpPr>
          <a:xfrm>
            <a:off x="3180756" y="5121693"/>
            <a:ext cx="334288" cy="333808"/>
            <a:chOff x="1648607" y="3113832"/>
            <a:chExt cx="334288" cy="333808"/>
          </a:xfrm>
          <a:effectLst>
            <a:glow rad="101600">
              <a:schemeClr val="accent1">
                <a:alpha val="75000"/>
              </a:schemeClr>
            </a:glow>
          </a:effectLst>
        </p:grpSpPr>
        <p:sp>
          <p:nvSpPr>
            <p:cNvPr id="272" name="Cube 1492"/>
            <p:cNvSpPr>
              <a:spLocks noChangeArrowheads="1"/>
            </p:cNvSpPr>
            <p:nvPr/>
          </p:nvSpPr>
          <p:spPr bwMode="auto">
            <a:xfrm>
              <a:off x="1648607" y="325645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4" name="Cube 1494"/>
            <p:cNvSpPr>
              <a:spLocks noChangeArrowheads="1"/>
            </p:cNvSpPr>
            <p:nvPr/>
          </p:nvSpPr>
          <p:spPr bwMode="auto">
            <a:xfrm>
              <a:off x="1791682" y="3256455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5" name="Cube 1495"/>
            <p:cNvSpPr>
              <a:spLocks noChangeArrowheads="1"/>
            </p:cNvSpPr>
            <p:nvPr/>
          </p:nvSpPr>
          <p:spPr bwMode="auto">
            <a:xfrm>
              <a:off x="1648610" y="311383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7" name="Cube 1497"/>
            <p:cNvSpPr>
              <a:spLocks noChangeArrowheads="1"/>
            </p:cNvSpPr>
            <p:nvPr/>
          </p:nvSpPr>
          <p:spPr bwMode="auto">
            <a:xfrm>
              <a:off x="1791685" y="3113832"/>
              <a:ext cx="191210" cy="191185"/>
            </a:xfrm>
            <a:prstGeom prst="cube">
              <a:avLst>
                <a:gd name="adj" fmla="val 25000"/>
              </a:avLst>
            </a:prstGeom>
            <a:solidFill>
              <a:srgbClr val="B2B3B5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1436"/>
          <p:cNvGrpSpPr>
            <a:grpSpLocks/>
          </p:cNvGrpSpPr>
          <p:nvPr/>
        </p:nvGrpSpPr>
        <p:grpSpPr bwMode="auto">
          <a:xfrm>
            <a:off x="963627" y="3640991"/>
            <a:ext cx="474487" cy="475428"/>
            <a:chOff x="9613900" y="6082038"/>
            <a:chExt cx="595634" cy="596892"/>
          </a:xfrm>
          <a:solidFill>
            <a:srgbClr val="707276"/>
          </a:solidFill>
        </p:grpSpPr>
        <p:sp>
          <p:nvSpPr>
            <p:cNvPr id="155" name="Cube 1431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6" name="Cube 1432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7" name="Cube 1433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8" name="Cube 1428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9" name="Cube 1429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0" name="Cube 1430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1" name="Cube 1427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2" name="Cube 142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3" name="Cube 1424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" name="Group 1437"/>
          <p:cNvGrpSpPr>
            <a:grpSpLocks/>
          </p:cNvGrpSpPr>
          <p:nvPr/>
        </p:nvGrpSpPr>
        <p:grpSpPr bwMode="auto">
          <a:xfrm>
            <a:off x="418846" y="3640991"/>
            <a:ext cx="474487" cy="475428"/>
            <a:chOff x="9613900" y="6082038"/>
            <a:chExt cx="595634" cy="596892"/>
          </a:xfrm>
          <a:solidFill>
            <a:srgbClr val="A83C0F"/>
          </a:solidFill>
        </p:grpSpPr>
        <p:sp>
          <p:nvSpPr>
            <p:cNvPr id="146" name="Cube 1438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7" name="Cube 1439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8" name="Cube 1440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Cube 1441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Cube 1442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1" name="Cube 1443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Cube 1444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3" name="Cube 1445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Cube 1446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" name="Group 1468"/>
          <p:cNvGrpSpPr>
            <a:grpSpLocks/>
          </p:cNvGrpSpPr>
          <p:nvPr/>
        </p:nvGrpSpPr>
        <p:grpSpPr bwMode="auto">
          <a:xfrm>
            <a:off x="963627" y="3113853"/>
            <a:ext cx="474487" cy="475428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119" name="Cube 1469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0" name="Cube 1470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Cube 1471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Cube 1472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Cube 1473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Cube 1474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Cube 1475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Cube 147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Cube 1477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0" name="Group 1478"/>
          <p:cNvGrpSpPr>
            <a:grpSpLocks/>
          </p:cNvGrpSpPr>
          <p:nvPr/>
        </p:nvGrpSpPr>
        <p:grpSpPr bwMode="auto">
          <a:xfrm>
            <a:off x="418846" y="3113853"/>
            <a:ext cx="474487" cy="475428"/>
            <a:chOff x="9613900" y="6082038"/>
            <a:chExt cx="595634" cy="596892"/>
          </a:xfrm>
          <a:solidFill>
            <a:srgbClr val="B2B3B5"/>
          </a:solidFill>
        </p:grpSpPr>
        <p:sp>
          <p:nvSpPr>
            <p:cNvPr id="110" name="Cube 1479"/>
            <p:cNvSpPr>
              <a:spLocks noChangeArrowheads="1"/>
            </p:cNvSpPr>
            <p:nvPr/>
          </p:nvSpPr>
          <p:spPr bwMode="auto">
            <a:xfrm>
              <a:off x="96139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1" name="Cube 1480"/>
            <p:cNvSpPr>
              <a:spLocks noChangeArrowheads="1"/>
            </p:cNvSpPr>
            <p:nvPr/>
          </p:nvSpPr>
          <p:spPr bwMode="auto">
            <a:xfrm>
              <a:off x="979043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Cube 1481"/>
            <p:cNvSpPr>
              <a:spLocks noChangeArrowheads="1"/>
            </p:cNvSpPr>
            <p:nvPr/>
          </p:nvSpPr>
          <p:spPr bwMode="auto">
            <a:xfrm>
              <a:off x="9969500" y="64389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Cube 1482"/>
            <p:cNvSpPr>
              <a:spLocks noChangeArrowheads="1"/>
            </p:cNvSpPr>
            <p:nvPr/>
          </p:nvSpPr>
          <p:spPr bwMode="auto">
            <a:xfrm>
              <a:off x="96139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Cube 1483"/>
            <p:cNvSpPr>
              <a:spLocks noChangeArrowheads="1"/>
            </p:cNvSpPr>
            <p:nvPr/>
          </p:nvSpPr>
          <p:spPr bwMode="auto">
            <a:xfrm>
              <a:off x="9790431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" name="Cube 1484"/>
            <p:cNvSpPr>
              <a:spLocks noChangeArrowheads="1"/>
            </p:cNvSpPr>
            <p:nvPr/>
          </p:nvSpPr>
          <p:spPr bwMode="auto">
            <a:xfrm>
              <a:off x="9969500" y="6261100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Cube 1485"/>
            <p:cNvSpPr>
              <a:spLocks noChangeArrowheads="1"/>
            </p:cNvSpPr>
            <p:nvPr/>
          </p:nvSpPr>
          <p:spPr bwMode="auto">
            <a:xfrm>
              <a:off x="96139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" name="Cube 1486"/>
            <p:cNvSpPr>
              <a:spLocks noChangeArrowheads="1"/>
            </p:cNvSpPr>
            <p:nvPr/>
          </p:nvSpPr>
          <p:spPr bwMode="auto">
            <a:xfrm>
              <a:off x="979043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Cube 1487"/>
            <p:cNvSpPr>
              <a:spLocks noChangeArrowheads="1"/>
            </p:cNvSpPr>
            <p:nvPr/>
          </p:nvSpPr>
          <p:spPr bwMode="auto">
            <a:xfrm>
              <a:off x="9969504" y="6082038"/>
              <a:ext cx="240030" cy="240030"/>
            </a:xfrm>
            <a:prstGeom prst="cube">
              <a:avLst>
                <a:gd name="adj" fmla="val 25000"/>
              </a:avLst>
            </a:prstGeom>
            <a:solidFill>
              <a:srgbClr val="D57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1" name="Freeform 4"/>
          <p:cNvSpPr>
            <a:spLocks/>
          </p:cNvSpPr>
          <p:nvPr/>
        </p:nvSpPr>
        <p:spPr bwMode="auto">
          <a:xfrm rot="16200000">
            <a:off x="1090644" y="3530875"/>
            <a:ext cx="916523" cy="172098"/>
          </a:xfrm>
          <a:custGeom>
            <a:avLst/>
            <a:gdLst>
              <a:gd name="T0" fmla="*/ 2147483647 w 222"/>
              <a:gd name="T1" fmla="*/ 0 h 36"/>
              <a:gd name="T2" fmla="*/ 2147483647 w 222"/>
              <a:gd name="T3" fmla="*/ 2147483647 h 36"/>
              <a:gd name="T4" fmla="*/ 2147483647 w 222"/>
              <a:gd name="T5" fmla="*/ 2147483647 h 36"/>
              <a:gd name="T6" fmla="*/ 2147483647 w 222"/>
              <a:gd name="T7" fmla="*/ 2147483647 h 36"/>
              <a:gd name="T8" fmla="*/ 2147483647 w 222"/>
              <a:gd name="T9" fmla="*/ 2147483647 h 36"/>
              <a:gd name="T10" fmla="*/ 2147483647 w 222"/>
              <a:gd name="T11" fmla="*/ 2147483647 h 36"/>
              <a:gd name="T12" fmla="*/ 0 w 222"/>
              <a:gd name="T13" fmla="*/ 0 h 36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222"/>
              <a:gd name="T22" fmla="*/ 0 h 36"/>
              <a:gd name="T23" fmla="*/ 222 w 222"/>
              <a:gd name="T24" fmla="*/ 36 h 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T21" t="T22" r="T23" b="T24"/>
            <a:pathLst>
              <a:path w="222" h="36">
                <a:moveTo>
                  <a:pt x="222" y="0"/>
                </a:moveTo>
                <a:cubicBezTo>
                  <a:pt x="222" y="10"/>
                  <a:pt x="214" y="18"/>
                  <a:pt x="204" y="18"/>
                </a:cubicBezTo>
                <a:lnTo>
                  <a:pt x="130" y="18"/>
                </a:lnTo>
                <a:cubicBezTo>
                  <a:pt x="119" y="18"/>
                  <a:pt x="111" y="26"/>
                  <a:pt x="111" y="36"/>
                </a:cubicBezTo>
                <a:cubicBezTo>
                  <a:pt x="111" y="26"/>
                  <a:pt x="103" y="18"/>
                  <a:pt x="93" y="18"/>
                </a:cubicBezTo>
                <a:lnTo>
                  <a:pt x="19" y="18"/>
                </a:lnTo>
                <a:cubicBezTo>
                  <a:pt x="8" y="18"/>
                  <a:pt x="0" y="10"/>
                  <a:pt x="0" y="0"/>
                </a:cubicBezTo>
              </a:path>
            </a:pathLst>
          </a:custGeom>
          <a:noFill/>
          <a:ln w="42863">
            <a:solidFill>
              <a:srgbClr val="D575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>
              <a:solidFill>
                <a:srgbClr val="D57500"/>
              </a:solidFill>
            </a:endParaRPr>
          </a:p>
        </p:txBody>
      </p:sp>
      <p:sp>
        <p:nvSpPr>
          <p:cNvPr id="71" name="Cube 70"/>
          <p:cNvSpPr/>
          <p:nvPr/>
        </p:nvSpPr>
        <p:spPr bwMode="auto">
          <a:xfrm>
            <a:off x="1666192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72" name="Cube 71"/>
          <p:cNvSpPr/>
          <p:nvPr/>
        </p:nvSpPr>
        <p:spPr bwMode="auto">
          <a:xfrm>
            <a:off x="1806817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73" name="Cube 72"/>
          <p:cNvSpPr/>
          <p:nvPr/>
        </p:nvSpPr>
        <p:spPr bwMode="auto">
          <a:xfrm>
            <a:off x="1949465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62" name="Cube 61"/>
          <p:cNvSpPr/>
          <p:nvPr/>
        </p:nvSpPr>
        <p:spPr bwMode="auto">
          <a:xfrm>
            <a:off x="2158327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63" name="Cube 62"/>
          <p:cNvSpPr/>
          <p:nvPr/>
        </p:nvSpPr>
        <p:spPr bwMode="auto">
          <a:xfrm>
            <a:off x="2298952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64" name="Cube 63"/>
          <p:cNvSpPr/>
          <p:nvPr/>
        </p:nvSpPr>
        <p:spPr bwMode="auto">
          <a:xfrm>
            <a:off x="2441600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53" name="Cube 52"/>
          <p:cNvSpPr/>
          <p:nvPr/>
        </p:nvSpPr>
        <p:spPr bwMode="auto">
          <a:xfrm>
            <a:off x="2650462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54" name="Cube 53"/>
          <p:cNvSpPr/>
          <p:nvPr/>
        </p:nvSpPr>
        <p:spPr bwMode="auto">
          <a:xfrm>
            <a:off x="2791087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55" name="Cube 54"/>
          <p:cNvSpPr/>
          <p:nvPr/>
        </p:nvSpPr>
        <p:spPr bwMode="auto">
          <a:xfrm>
            <a:off x="2933735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44" name="Cube 43"/>
          <p:cNvSpPr/>
          <p:nvPr/>
        </p:nvSpPr>
        <p:spPr bwMode="auto">
          <a:xfrm>
            <a:off x="3142598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45" name="Cube 44"/>
          <p:cNvSpPr/>
          <p:nvPr/>
        </p:nvSpPr>
        <p:spPr bwMode="auto">
          <a:xfrm>
            <a:off x="3283223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46" name="Cube 45"/>
          <p:cNvSpPr/>
          <p:nvPr/>
        </p:nvSpPr>
        <p:spPr bwMode="auto">
          <a:xfrm>
            <a:off x="3425871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8" name="Cube 187"/>
          <p:cNvSpPr/>
          <p:nvPr/>
        </p:nvSpPr>
        <p:spPr bwMode="auto">
          <a:xfrm>
            <a:off x="3644247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89" name="Cube 188"/>
          <p:cNvSpPr/>
          <p:nvPr/>
        </p:nvSpPr>
        <p:spPr bwMode="auto">
          <a:xfrm>
            <a:off x="3784872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0" name="Cube 189"/>
          <p:cNvSpPr/>
          <p:nvPr/>
        </p:nvSpPr>
        <p:spPr bwMode="auto">
          <a:xfrm>
            <a:off x="3927520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1" name="Cube 190"/>
          <p:cNvSpPr/>
          <p:nvPr/>
        </p:nvSpPr>
        <p:spPr bwMode="auto">
          <a:xfrm>
            <a:off x="4136382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2" name="Cube 191"/>
          <p:cNvSpPr/>
          <p:nvPr/>
        </p:nvSpPr>
        <p:spPr bwMode="auto">
          <a:xfrm>
            <a:off x="4277007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3" name="Cube 192"/>
          <p:cNvSpPr/>
          <p:nvPr/>
        </p:nvSpPr>
        <p:spPr bwMode="auto">
          <a:xfrm>
            <a:off x="4419655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4" name="Cube 193"/>
          <p:cNvSpPr/>
          <p:nvPr/>
        </p:nvSpPr>
        <p:spPr bwMode="auto">
          <a:xfrm>
            <a:off x="4628517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5" name="Cube 194"/>
          <p:cNvSpPr/>
          <p:nvPr/>
        </p:nvSpPr>
        <p:spPr bwMode="auto">
          <a:xfrm>
            <a:off x="4769142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6" name="Cube 195"/>
          <p:cNvSpPr/>
          <p:nvPr/>
        </p:nvSpPr>
        <p:spPr bwMode="auto">
          <a:xfrm>
            <a:off x="4911790" y="311385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7" name="Cube 196"/>
          <p:cNvSpPr/>
          <p:nvPr/>
        </p:nvSpPr>
        <p:spPr bwMode="auto">
          <a:xfrm>
            <a:off x="5120653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8" name="Cube 197"/>
          <p:cNvSpPr/>
          <p:nvPr/>
        </p:nvSpPr>
        <p:spPr bwMode="auto">
          <a:xfrm>
            <a:off x="5261278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99" name="Cube 198"/>
          <p:cNvSpPr/>
          <p:nvPr/>
        </p:nvSpPr>
        <p:spPr bwMode="auto">
          <a:xfrm>
            <a:off x="5403926" y="311385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4" name="Cube 163"/>
          <p:cNvSpPr/>
          <p:nvPr/>
        </p:nvSpPr>
        <p:spPr bwMode="auto">
          <a:xfrm>
            <a:off x="1666194" y="351954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5" name="Cube 164"/>
          <p:cNvSpPr/>
          <p:nvPr/>
        </p:nvSpPr>
        <p:spPr bwMode="auto">
          <a:xfrm>
            <a:off x="1806819" y="351954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6" name="Cube 165"/>
          <p:cNvSpPr/>
          <p:nvPr/>
        </p:nvSpPr>
        <p:spPr bwMode="auto">
          <a:xfrm>
            <a:off x="1949467" y="351954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7" name="Cube 166"/>
          <p:cNvSpPr/>
          <p:nvPr/>
        </p:nvSpPr>
        <p:spPr bwMode="auto">
          <a:xfrm>
            <a:off x="2158329" y="351954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8" name="Cube 167"/>
          <p:cNvSpPr/>
          <p:nvPr/>
        </p:nvSpPr>
        <p:spPr bwMode="auto">
          <a:xfrm>
            <a:off x="2298954" y="351954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69" name="Cube 168"/>
          <p:cNvSpPr/>
          <p:nvPr/>
        </p:nvSpPr>
        <p:spPr bwMode="auto">
          <a:xfrm>
            <a:off x="2441602" y="351954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0" name="Cube 169"/>
          <p:cNvSpPr/>
          <p:nvPr/>
        </p:nvSpPr>
        <p:spPr bwMode="auto">
          <a:xfrm>
            <a:off x="2650464" y="351954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1" name="Cube 170"/>
          <p:cNvSpPr/>
          <p:nvPr/>
        </p:nvSpPr>
        <p:spPr bwMode="auto">
          <a:xfrm>
            <a:off x="2791089" y="351954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2" name="Cube 171"/>
          <p:cNvSpPr/>
          <p:nvPr/>
        </p:nvSpPr>
        <p:spPr bwMode="auto">
          <a:xfrm>
            <a:off x="2933737" y="3519543"/>
            <a:ext cx="191209" cy="191185"/>
          </a:xfrm>
          <a:prstGeom prst="cube">
            <a:avLst/>
          </a:prstGeom>
          <a:solidFill>
            <a:srgbClr val="D575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3" name="Cube 172"/>
          <p:cNvSpPr/>
          <p:nvPr/>
        </p:nvSpPr>
        <p:spPr bwMode="auto">
          <a:xfrm>
            <a:off x="3142600" y="351954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4" name="Cube 173"/>
          <p:cNvSpPr/>
          <p:nvPr/>
        </p:nvSpPr>
        <p:spPr bwMode="auto">
          <a:xfrm>
            <a:off x="3283225" y="351954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175" name="Cube 174"/>
          <p:cNvSpPr/>
          <p:nvPr/>
        </p:nvSpPr>
        <p:spPr bwMode="auto">
          <a:xfrm>
            <a:off x="3425873" y="3519543"/>
            <a:ext cx="191209" cy="191185"/>
          </a:xfrm>
          <a:prstGeom prst="cube">
            <a:avLst/>
          </a:prstGeom>
          <a:solidFill>
            <a:srgbClr val="B2B3B5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0" name="Cube 199"/>
          <p:cNvSpPr/>
          <p:nvPr/>
        </p:nvSpPr>
        <p:spPr bwMode="auto">
          <a:xfrm>
            <a:off x="3644249" y="3519543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1" name="Cube 200"/>
          <p:cNvSpPr/>
          <p:nvPr/>
        </p:nvSpPr>
        <p:spPr bwMode="auto">
          <a:xfrm>
            <a:off x="3784874" y="3519543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2" name="Cube 201"/>
          <p:cNvSpPr/>
          <p:nvPr/>
        </p:nvSpPr>
        <p:spPr bwMode="auto">
          <a:xfrm>
            <a:off x="3927522" y="3519543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3" name="Cube 202"/>
          <p:cNvSpPr/>
          <p:nvPr/>
        </p:nvSpPr>
        <p:spPr bwMode="auto">
          <a:xfrm>
            <a:off x="4136384" y="3519543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4" name="Cube 203"/>
          <p:cNvSpPr/>
          <p:nvPr/>
        </p:nvSpPr>
        <p:spPr bwMode="auto">
          <a:xfrm>
            <a:off x="4277009" y="3519543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5" name="Cube 204"/>
          <p:cNvSpPr/>
          <p:nvPr/>
        </p:nvSpPr>
        <p:spPr bwMode="auto">
          <a:xfrm>
            <a:off x="4419657" y="3519543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6" name="Cube 205"/>
          <p:cNvSpPr/>
          <p:nvPr/>
        </p:nvSpPr>
        <p:spPr bwMode="auto">
          <a:xfrm>
            <a:off x="4628519" y="3519543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7" name="Cube 206"/>
          <p:cNvSpPr/>
          <p:nvPr/>
        </p:nvSpPr>
        <p:spPr bwMode="auto">
          <a:xfrm>
            <a:off x="4769144" y="3519543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8" name="Cube 207"/>
          <p:cNvSpPr/>
          <p:nvPr/>
        </p:nvSpPr>
        <p:spPr bwMode="auto">
          <a:xfrm>
            <a:off x="4911792" y="3519543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09" name="Cube 208"/>
          <p:cNvSpPr/>
          <p:nvPr/>
        </p:nvSpPr>
        <p:spPr bwMode="auto">
          <a:xfrm>
            <a:off x="5120655" y="3519543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0" name="Cube 209"/>
          <p:cNvSpPr/>
          <p:nvPr/>
        </p:nvSpPr>
        <p:spPr bwMode="auto">
          <a:xfrm>
            <a:off x="5261280" y="3519543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1" name="Cube 210"/>
          <p:cNvSpPr/>
          <p:nvPr/>
        </p:nvSpPr>
        <p:spPr bwMode="auto">
          <a:xfrm>
            <a:off x="5403928" y="3519543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2" name="Cube 211"/>
          <p:cNvSpPr/>
          <p:nvPr/>
        </p:nvSpPr>
        <p:spPr bwMode="auto">
          <a:xfrm>
            <a:off x="1666194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3" name="Cube 212"/>
          <p:cNvSpPr/>
          <p:nvPr/>
        </p:nvSpPr>
        <p:spPr bwMode="auto">
          <a:xfrm>
            <a:off x="1806819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4" name="Cube 213"/>
          <p:cNvSpPr/>
          <p:nvPr/>
        </p:nvSpPr>
        <p:spPr bwMode="auto">
          <a:xfrm>
            <a:off x="1949467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5" name="Cube 214"/>
          <p:cNvSpPr/>
          <p:nvPr/>
        </p:nvSpPr>
        <p:spPr bwMode="auto">
          <a:xfrm>
            <a:off x="2158329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6" name="Cube 215"/>
          <p:cNvSpPr/>
          <p:nvPr/>
        </p:nvSpPr>
        <p:spPr bwMode="auto">
          <a:xfrm>
            <a:off x="2298954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7" name="Cube 216"/>
          <p:cNvSpPr/>
          <p:nvPr/>
        </p:nvSpPr>
        <p:spPr bwMode="auto">
          <a:xfrm>
            <a:off x="2441602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8" name="Cube 217"/>
          <p:cNvSpPr/>
          <p:nvPr/>
        </p:nvSpPr>
        <p:spPr bwMode="auto">
          <a:xfrm>
            <a:off x="2650464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19" name="Cube 218"/>
          <p:cNvSpPr/>
          <p:nvPr/>
        </p:nvSpPr>
        <p:spPr bwMode="auto">
          <a:xfrm>
            <a:off x="2791089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0" name="Cube 219"/>
          <p:cNvSpPr/>
          <p:nvPr/>
        </p:nvSpPr>
        <p:spPr bwMode="auto">
          <a:xfrm>
            <a:off x="2933737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1" name="Cube 220"/>
          <p:cNvSpPr/>
          <p:nvPr/>
        </p:nvSpPr>
        <p:spPr bwMode="auto">
          <a:xfrm>
            <a:off x="3142600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2" name="Cube 221"/>
          <p:cNvSpPr/>
          <p:nvPr/>
        </p:nvSpPr>
        <p:spPr bwMode="auto">
          <a:xfrm>
            <a:off x="3283225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3" name="Cube 222"/>
          <p:cNvSpPr/>
          <p:nvPr/>
        </p:nvSpPr>
        <p:spPr bwMode="auto">
          <a:xfrm>
            <a:off x="3425873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4" name="Cube 223"/>
          <p:cNvSpPr/>
          <p:nvPr/>
        </p:nvSpPr>
        <p:spPr bwMode="auto">
          <a:xfrm>
            <a:off x="3644246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5" name="Cube 224"/>
          <p:cNvSpPr/>
          <p:nvPr/>
        </p:nvSpPr>
        <p:spPr bwMode="auto">
          <a:xfrm>
            <a:off x="3784871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6" name="Cube 225"/>
          <p:cNvSpPr/>
          <p:nvPr/>
        </p:nvSpPr>
        <p:spPr bwMode="auto">
          <a:xfrm>
            <a:off x="3927519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7" name="Cube 226"/>
          <p:cNvSpPr/>
          <p:nvPr/>
        </p:nvSpPr>
        <p:spPr bwMode="auto">
          <a:xfrm>
            <a:off x="4136381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8" name="Cube 227"/>
          <p:cNvSpPr/>
          <p:nvPr/>
        </p:nvSpPr>
        <p:spPr bwMode="auto">
          <a:xfrm>
            <a:off x="4277006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29" name="Cube 228"/>
          <p:cNvSpPr/>
          <p:nvPr/>
        </p:nvSpPr>
        <p:spPr bwMode="auto">
          <a:xfrm>
            <a:off x="4419654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30" name="Cube 229"/>
          <p:cNvSpPr/>
          <p:nvPr/>
        </p:nvSpPr>
        <p:spPr bwMode="auto">
          <a:xfrm>
            <a:off x="4628516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31" name="Cube 230"/>
          <p:cNvSpPr/>
          <p:nvPr/>
        </p:nvSpPr>
        <p:spPr bwMode="auto">
          <a:xfrm>
            <a:off x="4769141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32" name="Cube 231"/>
          <p:cNvSpPr/>
          <p:nvPr/>
        </p:nvSpPr>
        <p:spPr bwMode="auto">
          <a:xfrm>
            <a:off x="4911789" y="3925234"/>
            <a:ext cx="191209" cy="191185"/>
          </a:xfrm>
          <a:prstGeom prst="cube">
            <a:avLst/>
          </a:prstGeom>
          <a:solidFill>
            <a:srgbClr val="A83C0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33" name="Cube 232"/>
          <p:cNvSpPr/>
          <p:nvPr/>
        </p:nvSpPr>
        <p:spPr bwMode="auto">
          <a:xfrm>
            <a:off x="5120652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34" name="Cube 233"/>
          <p:cNvSpPr/>
          <p:nvPr/>
        </p:nvSpPr>
        <p:spPr bwMode="auto">
          <a:xfrm>
            <a:off x="5261277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sp>
        <p:nvSpPr>
          <p:cNvPr id="235" name="Cube 234"/>
          <p:cNvSpPr/>
          <p:nvPr/>
        </p:nvSpPr>
        <p:spPr bwMode="auto">
          <a:xfrm>
            <a:off x="5403925" y="3925234"/>
            <a:ext cx="191209" cy="191185"/>
          </a:xfrm>
          <a:prstGeom prst="cube">
            <a:avLst/>
          </a:prstGeom>
          <a:solidFill>
            <a:srgbClr val="707276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sp>
      <p:cxnSp>
        <p:nvCxnSpPr>
          <p:cNvPr id="263" name="Elbow Connector 262"/>
          <p:cNvCxnSpPr>
            <a:stCxn id="199" idx="4"/>
            <a:endCxn id="164" idx="1"/>
          </p:cNvCxnSpPr>
          <p:nvPr/>
        </p:nvCxnSpPr>
        <p:spPr>
          <a:xfrm flipH="1">
            <a:off x="1737900" y="3233344"/>
            <a:ext cx="3809439" cy="333995"/>
          </a:xfrm>
          <a:prstGeom prst="bentConnector4">
            <a:avLst>
              <a:gd name="adj1" fmla="val -6001"/>
              <a:gd name="adj2" fmla="val 53577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6" name="Elbow Connector 262"/>
          <p:cNvCxnSpPr>
            <a:stCxn id="211" idx="4"/>
            <a:endCxn id="212" idx="1"/>
          </p:cNvCxnSpPr>
          <p:nvPr/>
        </p:nvCxnSpPr>
        <p:spPr>
          <a:xfrm flipH="1">
            <a:off x="1737900" y="3639034"/>
            <a:ext cx="3809441" cy="333996"/>
          </a:xfrm>
          <a:prstGeom prst="bentConnector4">
            <a:avLst>
              <a:gd name="adj1" fmla="val -6001"/>
              <a:gd name="adj2" fmla="val 53578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253</TotalTime>
  <Words>228</Words>
  <Application>Microsoft Macintosh PowerPoint</Application>
  <PresentationFormat>On-screen Show (4:3)</PresentationFormat>
  <Paragraphs>41</Paragraphs>
  <Slides>6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Slide 1</vt:lpstr>
      <vt:lpstr>Slide 2</vt:lpstr>
      <vt:lpstr>Slide 3</vt:lpstr>
      <vt:lpstr>Slide 4</vt:lpstr>
      <vt:lpstr>Slide 5</vt:lpstr>
      <vt:lpstr>Slide 6</vt:lpstr>
    </vt:vector>
  </TitlesOfParts>
  <Company>PNNL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Jeff Daily</dc:creator>
  <cp:lastModifiedBy>Jeff Daily</cp:lastModifiedBy>
  <cp:revision>20</cp:revision>
  <dcterms:created xsi:type="dcterms:W3CDTF">2011-06-16T17:13:22Z</dcterms:created>
  <dcterms:modified xsi:type="dcterms:W3CDTF">2011-06-16T20:53:01Z</dcterms:modified>
</cp:coreProperties>
</file>

<file path=docProps/thumbnail.jpeg>
</file>